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3">
  <p:sldMasterIdLst>
    <p:sldMasterId id="2147483660" r:id="rId1"/>
  </p:sldMasterIdLst>
  <p:notesMasterIdLst>
    <p:notesMasterId r:id="rId33"/>
  </p:notesMasterIdLst>
  <p:sldIdLst>
    <p:sldId id="257" r:id="rId2"/>
    <p:sldId id="259" r:id="rId3"/>
    <p:sldId id="256" r:id="rId4"/>
    <p:sldId id="260" r:id="rId5"/>
    <p:sldId id="264" r:id="rId6"/>
    <p:sldId id="276" r:id="rId7"/>
    <p:sldId id="266" r:id="rId8"/>
    <p:sldId id="265" r:id="rId9"/>
    <p:sldId id="261" r:id="rId10"/>
    <p:sldId id="268" r:id="rId11"/>
    <p:sldId id="269" r:id="rId12"/>
    <p:sldId id="267" r:id="rId13"/>
    <p:sldId id="279" r:id="rId14"/>
    <p:sldId id="280" r:id="rId15"/>
    <p:sldId id="281" r:id="rId16"/>
    <p:sldId id="282" r:id="rId17"/>
    <p:sldId id="270" r:id="rId18"/>
    <p:sldId id="271" r:id="rId19"/>
    <p:sldId id="283" r:id="rId20"/>
    <p:sldId id="284" r:id="rId21"/>
    <p:sldId id="285" r:id="rId22"/>
    <p:sldId id="287" r:id="rId23"/>
    <p:sldId id="286" r:id="rId24"/>
    <p:sldId id="262" r:id="rId25"/>
    <p:sldId id="272" r:id="rId26"/>
    <p:sldId id="288" r:id="rId27"/>
    <p:sldId id="273" r:id="rId28"/>
    <p:sldId id="263" r:id="rId29"/>
    <p:sldId id="274" r:id="rId30"/>
    <p:sldId id="275" r:id="rId31"/>
    <p:sldId id="277" r:id="rId32"/>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nuela Ramos Ospina" initials="MRO" lastIdx="1" clrIdx="0">
    <p:extLst>
      <p:ext uri="{19B8F6BF-5375-455C-9EA6-DF929625EA0E}">
        <p15:presenceInfo xmlns:p15="http://schemas.microsoft.com/office/powerpoint/2012/main" userId="S::mramoso@eafit.edu.co::b2fec698-f496-48dd-8fb3-76c085d46a1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CC4EE"/>
    <a:srgbClr val="B482DA"/>
    <a:srgbClr val="DAE1C9"/>
    <a:srgbClr val="BBC79C"/>
    <a:srgbClr val="9AAB6C"/>
    <a:srgbClr val="FFFFFF"/>
    <a:srgbClr val="E9D6D1"/>
    <a:srgbClr val="F1ECEB"/>
    <a:srgbClr val="EAAE8C"/>
    <a:srgbClr val="0C86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8E5D80-3C4D-4667-93F6-3427AADEBC9D}" v="1450" dt="2024-06-17T03:20:54.836"/>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EC20E35-A176-4012-BC5E-935CFFF8708E}" styleName="Estilo me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93D81CF-94F2-401A-BA57-92F5A7B2D0C5}" styleName="Estilo me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1EBBBCC-DAD2-459C-BE2E-F6DE35CF9A28}" styleName="Estilo oscuro 2 - Énfasis 3/Énfasis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E929F9F4-4A8F-4326-A1B4-22849713DDAB}" styleName="Estilo oscuro 1 - Énfasis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27102A9-8310-4765-A935-A1911B00CA55}" styleName="Estilo claro 1 - Acento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Estilo claro 1 - Acento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uela Ramos Ospina" userId="b2fec698-f496-48dd-8fb3-76c085d46a17" providerId="ADAL" clId="{AA8E5D80-3C4D-4667-93F6-3427AADEBC9D}"/>
    <pc:docChg chg="undo redo custSel addSld delSld modSld sldOrd modMainMaster">
      <pc:chgData name="Manuela Ramos Ospina" userId="b2fec698-f496-48dd-8fb3-76c085d46a17" providerId="ADAL" clId="{AA8E5D80-3C4D-4667-93F6-3427AADEBC9D}" dt="2024-06-17T03:20:54.836" v="10035" actId="20577"/>
      <pc:docMkLst>
        <pc:docMk/>
      </pc:docMkLst>
      <pc:sldChg chg="addSp delSp modSp new mod modClrScheme chgLayout">
        <pc:chgData name="Manuela Ramos Ospina" userId="b2fec698-f496-48dd-8fb3-76c085d46a17" providerId="ADAL" clId="{AA8E5D80-3C4D-4667-93F6-3427AADEBC9D}" dt="2024-06-14T15:06:27.981" v="1385" actId="207"/>
        <pc:sldMkLst>
          <pc:docMk/>
          <pc:sldMk cId="3974368544" sldId="256"/>
        </pc:sldMkLst>
        <pc:spChg chg="del mod ord">
          <ac:chgData name="Manuela Ramos Ospina" userId="b2fec698-f496-48dd-8fb3-76c085d46a17" providerId="ADAL" clId="{AA8E5D80-3C4D-4667-93F6-3427AADEBC9D}" dt="2024-06-14T00:58:34.832" v="318" actId="700"/>
          <ac:spMkLst>
            <pc:docMk/>
            <pc:sldMk cId="3974368544" sldId="256"/>
            <ac:spMk id="2" creationId="{0E815008-3FAC-4A43-8761-39F86B351B6A}"/>
          </ac:spMkLst>
        </pc:spChg>
        <pc:spChg chg="del mod ord">
          <ac:chgData name="Manuela Ramos Ospina" userId="b2fec698-f496-48dd-8fb3-76c085d46a17" providerId="ADAL" clId="{AA8E5D80-3C4D-4667-93F6-3427AADEBC9D}" dt="2024-06-14T00:58:34.832" v="318" actId="700"/>
          <ac:spMkLst>
            <pc:docMk/>
            <pc:sldMk cId="3974368544" sldId="256"/>
            <ac:spMk id="3" creationId="{E348870F-2584-4E8E-B3BC-1FE0A4FC5CFB}"/>
          </ac:spMkLst>
        </pc:spChg>
        <pc:spChg chg="add del mod ord">
          <ac:chgData name="Manuela Ramos Ospina" userId="b2fec698-f496-48dd-8fb3-76c085d46a17" providerId="ADAL" clId="{AA8E5D80-3C4D-4667-93F6-3427AADEBC9D}" dt="2024-06-14T00:58:47.105" v="319" actId="700"/>
          <ac:spMkLst>
            <pc:docMk/>
            <pc:sldMk cId="3974368544" sldId="256"/>
            <ac:spMk id="4" creationId="{B69DBC47-C6B4-44B1-9FD0-05B767857793}"/>
          </ac:spMkLst>
        </pc:spChg>
        <pc:spChg chg="add del mod ord">
          <ac:chgData name="Manuela Ramos Ospina" userId="b2fec698-f496-48dd-8fb3-76c085d46a17" providerId="ADAL" clId="{AA8E5D80-3C4D-4667-93F6-3427AADEBC9D}" dt="2024-06-14T00:58:47.105" v="319" actId="700"/>
          <ac:spMkLst>
            <pc:docMk/>
            <pc:sldMk cId="3974368544" sldId="256"/>
            <ac:spMk id="5" creationId="{6CABE36E-7260-4E6D-86EF-8664855E88C1}"/>
          </ac:spMkLst>
        </pc:spChg>
        <pc:spChg chg="add del mod ord">
          <ac:chgData name="Manuela Ramos Ospina" userId="b2fec698-f496-48dd-8fb3-76c085d46a17" providerId="ADAL" clId="{AA8E5D80-3C4D-4667-93F6-3427AADEBC9D}" dt="2024-06-14T00:58:47.105" v="319" actId="700"/>
          <ac:spMkLst>
            <pc:docMk/>
            <pc:sldMk cId="3974368544" sldId="256"/>
            <ac:spMk id="6" creationId="{ED1B0371-60D4-404F-A0F5-B216D6195A18}"/>
          </ac:spMkLst>
        </pc:spChg>
        <pc:spChg chg="add mod ord">
          <ac:chgData name="Manuela Ramos Ospina" userId="b2fec698-f496-48dd-8fb3-76c085d46a17" providerId="ADAL" clId="{AA8E5D80-3C4D-4667-93F6-3427AADEBC9D}" dt="2024-06-14T00:59:59.028" v="329" actId="20577"/>
          <ac:spMkLst>
            <pc:docMk/>
            <pc:sldMk cId="3974368544" sldId="256"/>
            <ac:spMk id="7" creationId="{2C56DCE5-8D8F-4120-87AF-E475B59F02D8}"/>
          </ac:spMkLst>
        </pc:spChg>
        <pc:spChg chg="add mod ord">
          <ac:chgData name="Manuela Ramos Ospina" userId="b2fec698-f496-48dd-8fb3-76c085d46a17" providerId="ADAL" clId="{AA8E5D80-3C4D-4667-93F6-3427AADEBC9D}" dt="2024-06-14T14:09:56.083" v="519" actId="1076"/>
          <ac:spMkLst>
            <pc:docMk/>
            <pc:sldMk cId="3974368544" sldId="256"/>
            <ac:spMk id="8" creationId="{3696936B-9F9C-4502-8CA5-6D7C7943D7CB}"/>
          </ac:spMkLst>
        </pc:spChg>
        <pc:spChg chg="add mod ord">
          <ac:chgData name="Manuela Ramos Ospina" userId="b2fec698-f496-48dd-8fb3-76c085d46a17" providerId="ADAL" clId="{AA8E5D80-3C4D-4667-93F6-3427AADEBC9D}" dt="2024-06-14T15:05:47.972" v="1381" actId="207"/>
          <ac:spMkLst>
            <pc:docMk/>
            <pc:sldMk cId="3974368544" sldId="256"/>
            <ac:spMk id="9" creationId="{E383B2CB-A471-470B-99A3-5BA0C758673E}"/>
          </ac:spMkLst>
        </pc:spChg>
        <pc:spChg chg="add mod ord">
          <ac:chgData name="Manuela Ramos Ospina" userId="b2fec698-f496-48dd-8fb3-76c085d46a17" providerId="ADAL" clId="{AA8E5D80-3C4D-4667-93F6-3427AADEBC9D}" dt="2024-06-14T15:06:08.737" v="1383" actId="207"/>
          <ac:spMkLst>
            <pc:docMk/>
            <pc:sldMk cId="3974368544" sldId="256"/>
            <ac:spMk id="10" creationId="{0A6B14F8-4772-4F33-9F03-3D82B11DBBB3}"/>
          </ac:spMkLst>
        </pc:spChg>
        <pc:spChg chg="add mod ord">
          <ac:chgData name="Manuela Ramos Ospina" userId="b2fec698-f496-48dd-8fb3-76c085d46a17" providerId="ADAL" clId="{AA8E5D80-3C4D-4667-93F6-3427AADEBC9D}" dt="2024-06-14T15:05:54.054" v="1382" actId="3626"/>
          <ac:spMkLst>
            <pc:docMk/>
            <pc:sldMk cId="3974368544" sldId="256"/>
            <ac:spMk id="11" creationId="{FCF71F18-F093-4A7E-8813-55B83EA8A5FC}"/>
          </ac:spMkLst>
        </pc:spChg>
        <pc:spChg chg="add mod ord">
          <ac:chgData name="Manuela Ramos Ospina" userId="b2fec698-f496-48dd-8fb3-76c085d46a17" providerId="ADAL" clId="{AA8E5D80-3C4D-4667-93F6-3427AADEBC9D}" dt="2024-06-14T15:06:18.864" v="1384" actId="207"/>
          <ac:spMkLst>
            <pc:docMk/>
            <pc:sldMk cId="3974368544" sldId="256"/>
            <ac:spMk id="12" creationId="{FBD73C15-35CE-4C57-A30F-F81F8FADB34A}"/>
          </ac:spMkLst>
        </pc:spChg>
        <pc:spChg chg="add mod ord">
          <ac:chgData name="Manuela Ramos Ospina" userId="b2fec698-f496-48dd-8fb3-76c085d46a17" providerId="ADAL" clId="{AA8E5D80-3C4D-4667-93F6-3427AADEBC9D}" dt="2024-06-14T14:08:06.750" v="473" actId="1076"/>
          <ac:spMkLst>
            <pc:docMk/>
            <pc:sldMk cId="3974368544" sldId="256"/>
            <ac:spMk id="13" creationId="{BB6596FF-4DE3-4A43-89B5-590441DFCD98}"/>
          </ac:spMkLst>
        </pc:spChg>
        <pc:spChg chg="add mod ord">
          <ac:chgData name="Manuela Ramos Ospina" userId="b2fec698-f496-48dd-8fb3-76c085d46a17" providerId="ADAL" clId="{AA8E5D80-3C4D-4667-93F6-3427AADEBC9D}" dt="2024-06-14T15:06:27.981" v="1385" actId="207"/>
          <ac:spMkLst>
            <pc:docMk/>
            <pc:sldMk cId="3974368544" sldId="256"/>
            <ac:spMk id="14" creationId="{E7D5E0D2-1FFB-4EFA-8C11-FDB3A23876AA}"/>
          </ac:spMkLst>
        </pc:spChg>
        <pc:spChg chg="add mod ord">
          <ac:chgData name="Manuela Ramos Ospina" userId="b2fec698-f496-48dd-8fb3-76c085d46a17" providerId="ADAL" clId="{AA8E5D80-3C4D-4667-93F6-3427AADEBC9D}" dt="2024-06-14T14:08:11.272" v="475" actId="1076"/>
          <ac:spMkLst>
            <pc:docMk/>
            <pc:sldMk cId="3974368544" sldId="256"/>
            <ac:spMk id="15" creationId="{2992A6B5-E4C0-4D7C-B663-4980CFB1C8DD}"/>
          </ac:spMkLst>
        </pc:spChg>
      </pc:sldChg>
      <pc:sldChg chg="addSp delSp modSp add mod ord addCm">
        <pc:chgData name="Manuela Ramos Ospina" userId="b2fec698-f496-48dd-8fb3-76c085d46a17" providerId="ADAL" clId="{AA8E5D80-3C4D-4667-93F6-3427AADEBC9D}" dt="2024-06-16T03:24:52.661" v="4578" actId="1589"/>
        <pc:sldMkLst>
          <pc:docMk/>
          <pc:sldMk cId="557043196" sldId="257"/>
        </pc:sldMkLst>
        <pc:picChg chg="add del mod">
          <ac:chgData name="Manuela Ramos Ospina" userId="b2fec698-f496-48dd-8fb3-76c085d46a17" providerId="ADAL" clId="{AA8E5D80-3C4D-4667-93F6-3427AADEBC9D}" dt="2024-06-15T14:35:04.065" v="3951" actId="478"/>
          <ac:picMkLst>
            <pc:docMk/>
            <pc:sldMk cId="557043196" sldId="257"/>
            <ac:picMk id="2" creationId="{0E753A6C-E3AC-4FC6-871F-F0D820662314}"/>
          </ac:picMkLst>
        </pc:picChg>
      </pc:sldChg>
      <pc:sldChg chg="addSp modSp new del mod chgLayout">
        <pc:chgData name="Manuela Ramos Ospina" userId="b2fec698-f496-48dd-8fb3-76c085d46a17" providerId="ADAL" clId="{AA8E5D80-3C4D-4667-93F6-3427AADEBC9D}" dt="2024-06-14T00:57:30.719" v="317" actId="47"/>
        <pc:sldMkLst>
          <pc:docMk/>
          <pc:sldMk cId="1859725269" sldId="258"/>
        </pc:sldMkLst>
        <pc:spChg chg="add mod">
          <ac:chgData name="Manuela Ramos Ospina" userId="b2fec698-f496-48dd-8fb3-76c085d46a17" providerId="ADAL" clId="{AA8E5D80-3C4D-4667-93F6-3427AADEBC9D}" dt="2024-06-14T00:46:04.823" v="167" actId="700"/>
          <ac:spMkLst>
            <pc:docMk/>
            <pc:sldMk cId="1859725269" sldId="258"/>
            <ac:spMk id="2" creationId="{E56A023B-7850-4216-B79A-58B5B620ADDE}"/>
          </ac:spMkLst>
        </pc:spChg>
        <pc:spChg chg="add mod">
          <ac:chgData name="Manuela Ramos Ospina" userId="b2fec698-f496-48dd-8fb3-76c085d46a17" providerId="ADAL" clId="{AA8E5D80-3C4D-4667-93F6-3427AADEBC9D}" dt="2024-06-14T00:46:04.823" v="167" actId="700"/>
          <ac:spMkLst>
            <pc:docMk/>
            <pc:sldMk cId="1859725269" sldId="258"/>
            <ac:spMk id="3" creationId="{85DCD1CB-907E-40E1-8503-66A358DCA86D}"/>
          </ac:spMkLst>
        </pc:spChg>
        <pc:spChg chg="add mod">
          <ac:chgData name="Manuela Ramos Ospina" userId="b2fec698-f496-48dd-8fb3-76c085d46a17" providerId="ADAL" clId="{AA8E5D80-3C4D-4667-93F6-3427AADEBC9D}" dt="2024-06-14T00:46:04.823" v="167" actId="700"/>
          <ac:spMkLst>
            <pc:docMk/>
            <pc:sldMk cId="1859725269" sldId="258"/>
            <ac:spMk id="4" creationId="{372C89E6-4562-42FF-8F9B-A2FBFF08FC1E}"/>
          </ac:spMkLst>
        </pc:spChg>
        <pc:spChg chg="add mod">
          <ac:chgData name="Manuela Ramos Ospina" userId="b2fec698-f496-48dd-8fb3-76c085d46a17" providerId="ADAL" clId="{AA8E5D80-3C4D-4667-93F6-3427AADEBC9D}" dt="2024-06-14T00:46:04.823" v="167" actId="700"/>
          <ac:spMkLst>
            <pc:docMk/>
            <pc:sldMk cId="1859725269" sldId="258"/>
            <ac:spMk id="5" creationId="{FAC5A33C-DAD7-45AB-80B8-2763FE8DADA3}"/>
          </ac:spMkLst>
        </pc:spChg>
        <pc:spChg chg="add mod">
          <ac:chgData name="Manuela Ramos Ospina" userId="b2fec698-f496-48dd-8fb3-76c085d46a17" providerId="ADAL" clId="{AA8E5D80-3C4D-4667-93F6-3427AADEBC9D}" dt="2024-06-14T00:51:24.897" v="204" actId="14100"/>
          <ac:spMkLst>
            <pc:docMk/>
            <pc:sldMk cId="1859725269" sldId="258"/>
            <ac:spMk id="6" creationId="{8CABA6EE-196D-4C3C-9CFB-7D439565AA54}"/>
          </ac:spMkLst>
        </pc:spChg>
        <pc:spChg chg="add mod">
          <ac:chgData name="Manuela Ramos Ospina" userId="b2fec698-f496-48dd-8fb3-76c085d46a17" providerId="ADAL" clId="{AA8E5D80-3C4D-4667-93F6-3427AADEBC9D}" dt="2024-06-14T00:52:00.511" v="213" actId="20577"/>
          <ac:spMkLst>
            <pc:docMk/>
            <pc:sldMk cId="1859725269" sldId="258"/>
            <ac:spMk id="7" creationId="{08770594-5742-4901-AE83-2C779B8C321C}"/>
          </ac:spMkLst>
        </pc:spChg>
        <pc:spChg chg="add mod">
          <ac:chgData name="Manuela Ramos Ospina" userId="b2fec698-f496-48dd-8fb3-76c085d46a17" providerId="ADAL" clId="{AA8E5D80-3C4D-4667-93F6-3427AADEBC9D}" dt="2024-06-14T00:52:22.723" v="244" actId="1076"/>
          <ac:spMkLst>
            <pc:docMk/>
            <pc:sldMk cId="1859725269" sldId="258"/>
            <ac:spMk id="8" creationId="{AC25A956-4308-4D21-A9BA-855AF5CA8C6C}"/>
          </ac:spMkLst>
        </pc:spChg>
        <pc:spChg chg="add mod">
          <ac:chgData name="Manuela Ramos Ospina" userId="b2fec698-f496-48dd-8fb3-76c085d46a17" providerId="ADAL" clId="{AA8E5D80-3C4D-4667-93F6-3427AADEBC9D}" dt="2024-06-14T00:52:22.723" v="244" actId="1076"/>
          <ac:spMkLst>
            <pc:docMk/>
            <pc:sldMk cId="1859725269" sldId="258"/>
            <ac:spMk id="9" creationId="{967BC0FB-69CC-445F-A84F-A9C887252CE8}"/>
          </ac:spMkLst>
        </pc:spChg>
        <pc:spChg chg="add mod">
          <ac:chgData name="Manuela Ramos Ospina" userId="b2fec698-f496-48dd-8fb3-76c085d46a17" providerId="ADAL" clId="{AA8E5D80-3C4D-4667-93F6-3427AADEBC9D}" dt="2024-06-14T00:52:26.029" v="245" actId="1076"/>
          <ac:spMkLst>
            <pc:docMk/>
            <pc:sldMk cId="1859725269" sldId="258"/>
            <ac:spMk id="10" creationId="{7E87A9C3-F006-4C5B-9ACB-8AB54B89F328}"/>
          </ac:spMkLst>
        </pc:spChg>
        <pc:spChg chg="add mod">
          <ac:chgData name="Manuela Ramos Ospina" userId="b2fec698-f496-48dd-8fb3-76c085d46a17" providerId="ADAL" clId="{AA8E5D80-3C4D-4667-93F6-3427AADEBC9D}" dt="2024-06-14T00:52:26.029" v="245" actId="1076"/>
          <ac:spMkLst>
            <pc:docMk/>
            <pc:sldMk cId="1859725269" sldId="258"/>
            <ac:spMk id="11" creationId="{96B7E86C-F53F-4246-9DF7-248D0C978459}"/>
          </ac:spMkLst>
        </pc:spChg>
        <pc:spChg chg="add mod">
          <ac:chgData name="Manuela Ramos Ospina" userId="b2fec698-f496-48dd-8fb3-76c085d46a17" providerId="ADAL" clId="{AA8E5D80-3C4D-4667-93F6-3427AADEBC9D}" dt="2024-06-14T00:52:36.620" v="248"/>
          <ac:spMkLst>
            <pc:docMk/>
            <pc:sldMk cId="1859725269" sldId="258"/>
            <ac:spMk id="12" creationId="{3CDA8B4C-CE98-46DD-AD7F-B0920A34C930}"/>
          </ac:spMkLst>
        </pc:spChg>
        <pc:spChg chg="add mod">
          <ac:chgData name="Manuela Ramos Ospina" userId="b2fec698-f496-48dd-8fb3-76c085d46a17" providerId="ADAL" clId="{AA8E5D80-3C4D-4667-93F6-3427AADEBC9D}" dt="2024-06-14T00:53:06.210" v="256" actId="14100"/>
          <ac:spMkLst>
            <pc:docMk/>
            <pc:sldMk cId="1859725269" sldId="258"/>
            <ac:spMk id="13" creationId="{E4393973-EB79-48E1-B895-D8D47103F828}"/>
          </ac:spMkLst>
        </pc:spChg>
      </pc:sldChg>
      <pc:sldChg chg="addSp delSp modSp new mod modClrScheme chgLayout">
        <pc:chgData name="Manuela Ramos Ospina" userId="b2fec698-f496-48dd-8fb3-76c085d46a17" providerId="ADAL" clId="{AA8E5D80-3C4D-4667-93F6-3427AADEBC9D}" dt="2024-06-16T03:11:33.189" v="4514" actId="20577"/>
        <pc:sldMkLst>
          <pc:docMk/>
          <pc:sldMk cId="1940485584" sldId="259"/>
        </pc:sldMkLst>
        <pc:spChg chg="add del mod ord">
          <ac:chgData name="Manuela Ramos Ospina" userId="b2fec698-f496-48dd-8fb3-76c085d46a17" providerId="ADAL" clId="{AA8E5D80-3C4D-4667-93F6-3427AADEBC9D}" dt="2024-06-14T00:47:18.606" v="171" actId="700"/>
          <ac:spMkLst>
            <pc:docMk/>
            <pc:sldMk cId="1940485584" sldId="259"/>
            <ac:spMk id="2" creationId="{13F77F57-1F7C-4897-A8FC-1E31D2496826}"/>
          </ac:spMkLst>
        </pc:spChg>
        <pc:spChg chg="add mod ord">
          <ac:chgData name="Manuela Ramos Ospina" userId="b2fec698-f496-48dd-8fb3-76c085d46a17" providerId="ADAL" clId="{AA8E5D80-3C4D-4667-93F6-3427AADEBC9D}" dt="2024-06-14T00:57:15.854" v="316" actId="1076"/>
          <ac:spMkLst>
            <pc:docMk/>
            <pc:sldMk cId="1940485584" sldId="259"/>
            <ac:spMk id="3" creationId="{7FCE685F-E65D-4488-90C6-564A3F0832F7}"/>
          </ac:spMkLst>
        </pc:spChg>
        <pc:spChg chg="add del mod ord">
          <ac:chgData name="Manuela Ramos Ospina" userId="b2fec698-f496-48dd-8fb3-76c085d46a17" providerId="ADAL" clId="{AA8E5D80-3C4D-4667-93F6-3427AADEBC9D}" dt="2024-06-14T00:53:28.421" v="261" actId="478"/>
          <ac:spMkLst>
            <pc:docMk/>
            <pc:sldMk cId="1940485584" sldId="259"/>
            <ac:spMk id="4" creationId="{AE473543-FCB8-4EAC-B078-25F5CEC87062}"/>
          </ac:spMkLst>
        </pc:spChg>
        <pc:spChg chg="add mod">
          <ac:chgData name="Manuela Ramos Ospina" userId="b2fec698-f496-48dd-8fb3-76c085d46a17" providerId="ADAL" clId="{AA8E5D80-3C4D-4667-93F6-3427AADEBC9D}" dt="2024-06-14T14:05:53.423" v="429" actId="1038"/>
          <ac:spMkLst>
            <pc:docMk/>
            <pc:sldMk cId="1940485584" sldId="259"/>
            <ac:spMk id="5" creationId="{19C54586-C1D3-4438-AC2C-392A0FB54FFA}"/>
          </ac:spMkLst>
        </pc:spChg>
        <pc:spChg chg="add mod">
          <ac:chgData name="Manuela Ramos Ospina" userId="b2fec698-f496-48dd-8fb3-76c085d46a17" providerId="ADAL" clId="{AA8E5D80-3C4D-4667-93F6-3427AADEBC9D}" dt="2024-06-14T14:05:53.423" v="429" actId="1038"/>
          <ac:spMkLst>
            <pc:docMk/>
            <pc:sldMk cId="1940485584" sldId="259"/>
            <ac:spMk id="6" creationId="{971AD548-230D-46C5-85C4-4D228C86ED4B}"/>
          </ac:spMkLst>
        </pc:spChg>
        <pc:spChg chg="add mod">
          <ac:chgData name="Manuela Ramos Ospina" userId="b2fec698-f496-48dd-8fb3-76c085d46a17" providerId="ADAL" clId="{AA8E5D80-3C4D-4667-93F6-3427AADEBC9D}" dt="2024-06-14T14:05:53.423" v="429" actId="1038"/>
          <ac:spMkLst>
            <pc:docMk/>
            <pc:sldMk cId="1940485584" sldId="259"/>
            <ac:spMk id="7" creationId="{199CF525-8FB3-4D99-895C-7DC6942F9F99}"/>
          </ac:spMkLst>
        </pc:spChg>
        <pc:spChg chg="add mod">
          <ac:chgData name="Manuela Ramos Ospina" userId="b2fec698-f496-48dd-8fb3-76c085d46a17" providerId="ADAL" clId="{AA8E5D80-3C4D-4667-93F6-3427AADEBC9D}" dt="2024-06-16T03:11:33.189" v="4514" actId="20577"/>
          <ac:spMkLst>
            <pc:docMk/>
            <pc:sldMk cId="1940485584" sldId="259"/>
            <ac:spMk id="8" creationId="{6406B722-D4C4-4320-AB07-BA25A5B3E2DD}"/>
          </ac:spMkLst>
        </pc:spChg>
        <pc:spChg chg="add mod">
          <ac:chgData name="Manuela Ramos Ospina" userId="b2fec698-f496-48dd-8fb3-76c085d46a17" providerId="ADAL" clId="{AA8E5D80-3C4D-4667-93F6-3427AADEBC9D}" dt="2024-06-14T14:05:53.423" v="429" actId="1038"/>
          <ac:spMkLst>
            <pc:docMk/>
            <pc:sldMk cId="1940485584" sldId="259"/>
            <ac:spMk id="9" creationId="{7B993566-B12B-4203-9C40-681F84C4FD21}"/>
          </ac:spMkLst>
        </pc:spChg>
        <pc:spChg chg="add mod">
          <ac:chgData name="Manuela Ramos Ospina" userId="b2fec698-f496-48dd-8fb3-76c085d46a17" providerId="ADAL" clId="{AA8E5D80-3C4D-4667-93F6-3427AADEBC9D}" dt="2024-06-15T00:38:47.246" v="3038" actId="14100"/>
          <ac:spMkLst>
            <pc:docMk/>
            <pc:sldMk cId="1940485584" sldId="259"/>
            <ac:spMk id="10" creationId="{5A3D3C43-1D8D-4C90-AAE3-FDA156FF0707}"/>
          </ac:spMkLst>
        </pc:spChg>
        <pc:spChg chg="add mod">
          <ac:chgData name="Manuela Ramos Ospina" userId="b2fec698-f496-48dd-8fb3-76c085d46a17" providerId="ADAL" clId="{AA8E5D80-3C4D-4667-93F6-3427AADEBC9D}" dt="2024-06-14T14:05:53.423" v="429" actId="1038"/>
          <ac:spMkLst>
            <pc:docMk/>
            <pc:sldMk cId="1940485584" sldId="259"/>
            <ac:spMk id="11" creationId="{F6257946-8699-4601-9A11-B67DD59E29BA}"/>
          </ac:spMkLst>
        </pc:spChg>
        <pc:spChg chg="add mod">
          <ac:chgData name="Manuela Ramos Ospina" userId="b2fec698-f496-48dd-8fb3-76c085d46a17" providerId="ADAL" clId="{AA8E5D80-3C4D-4667-93F6-3427AADEBC9D}" dt="2024-06-14T14:05:53.423" v="429" actId="1038"/>
          <ac:spMkLst>
            <pc:docMk/>
            <pc:sldMk cId="1940485584" sldId="259"/>
            <ac:spMk id="12" creationId="{F03B53D9-4F79-4D99-BEC0-1A86D100626A}"/>
          </ac:spMkLst>
        </pc:spChg>
        <pc:spChg chg="add mod">
          <ac:chgData name="Manuela Ramos Ospina" userId="b2fec698-f496-48dd-8fb3-76c085d46a17" providerId="ADAL" clId="{AA8E5D80-3C4D-4667-93F6-3427AADEBC9D}" dt="2024-06-14T14:07:16.056" v="443" actId="208"/>
          <ac:spMkLst>
            <pc:docMk/>
            <pc:sldMk cId="1940485584" sldId="259"/>
            <ac:spMk id="13" creationId="{DDC825A4-21DE-47E7-92D0-1F6E75C3D00C}"/>
          </ac:spMkLst>
        </pc:spChg>
        <pc:spChg chg="add mod">
          <ac:chgData name="Manuela Ramos Ospina" userId="b2fec698-f496-48dd-8fb3-76c085d46a17" providerId="ADAL" clId="{AA8E5D80-3C4D-4667-93F6-3427AADEBC9D}" dt="2024-06-14T00:56:59.803" v="314" actId="14100"/>
          <ac:spMkLst>
            <pc:docMk/>
            <pc:sldMk cId="1940485584" sldId="259"/>
            <ac:spMk id="14" creationId="{2FD8AAE3-00FA-443E-A606-036B7B5EC166}"/>
          </ac:spMkLst>
        </pc:spChg>
      </pc:sldChg>
      <pc:sldChg chg="addSp delSp modSp new add del mod modClrScheme chgLayout">
        <pc:chgData name="Manuela Ramos Ospina" userId="b2fec698-f496-48dd-8fb3-76c085d46a17" providerId="ADAL" clId="{AA8E5D80-3C4D-4667-93F6-3427AADEBC9D}" dt="2024-06-14T14:11:49.681" v="586" actId="2696"/>
        <pc:sldMkLst>
          <pc:docMk/>
          <pc:sldMk cId="1521457277" sldId="260"/>
        </pc:sldMkLst>
        <pc:spChg chg="del">
          <ac:chgData name="Manuela Ramos Ospina" userId="b2fec698-f496-48dd-8fb3-76c085d46a17" providerId="ADAL" clId="{AA8E5D80-3C4D-4667-93F6-3427AADEBC9D}" dt="2024-06-14T01:00:29.388" v="331" actId="700"/>
          <ac:spMkLst>
            <pc:docMk/>
            <pc:sldMk cId="1521457277" sldId="260"/>
            <ac:spMk id="2" creationId="{23DE5A52-D6F5-4759-8A10-633ADD8D01DB}"/>
          </ac:spMkLst>
        </pc:spChg>
        <pc:spChg chg="del mod ord">
          <ac:chgData name="Manuela Ramos Ospina" userId="b2fec698-f496-48dd-8fb3-76c085d46a17" providerId="ADAL" clId="{AA8E5D80-3C4D-4667-93F6-3427AADEBC9D}" dt="2024-06-14T01:00:29.388" v="331" actId="700"/>
          <ac:spMkLst>
            <pc:docMk/>
            <pc:sldMk cId="1521457277" sldId="260"/>
            <ac:spMk id="3" creationId="{5C0AD732-AFD9-4E5B-92F3-63A497067AB0}"/>
          </ac:spMkLst>
        </pc:spChg>
        <pc:spChg chg="del mod ord">
          <ac:chgData name="Manuela Ramos Ospina" userId="b2fec698-f496-48dd-8fb3-76c085d46a17" providerId="ADAL" clId="{AA8E5D80-3C4D-4667-93F6-3427AADEBC9D}" dt="2024-06-14T01:00:29.388" v="331" actId="700"/>
          <ac:spMkLst>
            <pc:docMk/>
            <pc:sldMk cId="1521457277" sldId="260"/>
            <ac:spMk id="4" creationId="{2FDDA3FA-29FC-4835-BC7C-81CB581FF9A5}"/>
          </ac:spMkLst>
        </pc:spChg>
        <pc:spChg chg="del">
          <ac:chgData name="Manuela Ramos Ospina" userId="b2fec698-f496-48dd-8fb3-76c085d46a17" providerId="ADAL" clId="{AA8E5D80-3C4D-4667-93F6-3427AADEBC9D}" dt="2024-06-14T01:00:29.388" v="331" actId="700"/>
          <ac:spMkLst>
            <pc:docMk/>
            <pc:sldMk cId="1521457277" sldId="260"/>
            <ac:spMk id="5" creationId="{8D3115F4-7108-4063-9F2D-B216B790912F}"/>
          </ac:spMkLst>
        </pc:spChg>
        <pc:spChg chg="del">
          <ac:chgData name="Manuela Ramos Ospina" userId="b2fec698-f496-48dd-8fb3-76c085d46a17" providerId="ADAL" clId="{AA8E5D80-3C4D-4667-93F6-3427AADEBC9D}" dt="2024-06-14T01:00:29.388" v="331" actId="700"/>
          <ac:spMkLst>
            <pc:docMk/>
            <pc:sldMk cId="1521457277" sldId="260"/>
            <ac:spMk id="6" creationId="{780F3487-2B59-4606-B379-4ABE5C23280B}"/>
          </ac:spMkLst>
        </pc:spChg>
        <pc:spChg chg="del">
          <ac:chgData name="Manuela Ramos Ospina" userId="b2fec698-f496-48dd-8fb3-76c085d46a17" providerId="ADAL" clId="{AA8E5D80-3C4D-4667-93F6-3427AADEBC9D}" dt="2024-06-14T01:00:29.388" v="331" actId="700"/>
          <ac:spMkLst>
            <pc:docMk/>
            <pc:sldMk cId="1521457277" sldId="260"/>
            <ac:spMk id="7" creationId="{5768C074-0488-4D1A-BCBF-17E3557F498C}"/>
          </ac:spMkLst>
        </pc:spChg>
        <pc:spChg chg="del">
          <ac:chgData name="Manuela Ramos Ospina" userId="b2fec698-f496-48dd-8fb3-76c085d46a17" providerId="ADAL" clId="{AA8E5D80-3C4D-4667-93F6-3427AADEBC9D}" dt="2024-06-14T01:00:29.388" v="331" actId="700"/>
          <ac:spMkLst>
            <pc:docMk/>
            <pc:sldMk cId="1521457277" sldId="260"/>
            <ac:spMk id="8" creationId="{08CDCF48-5502-484D-AA57-4637B6722E12}"/>
          </ac:spMkLst>
        </pc:spChg>
        <pc:spChg chg="del">
          <ac:chgData name="Manuela Ramos Ospina" userId="b2fec698-f496-48dd-8fb3-76c085d46a17" providerId="ADAL" clId="{AA8E5D80-3C4D-4667-93F6-3427AADEBC9D}" dt="2024-06-14T01:00:29.388" v="331" actId="700"/>
          <ac:spMkLst>
            <pc:docMk/>
            <pc:sldMk cId="1521457277" sldId="260"/>
            <ac:spMk id="9" creationId="{D4B06290-3EE0-4696-B550-8B40F73F5D91}"/>
          </ac:spMkLst>
        </pc:spChg>
        <pc:spChg chg="del">
          <ac:chgData name="Manuela Ramos Ospina" userId="b2fec698-f496-48dd-8fb3-76c085d46a17" providerId="ADAL" clId="{AA8E5D80-3C4D-4667-93F6-3427AADEBC9D}" dt="2024-06-14T01:00:29.388" v="331" actId="700"/>
          <ac:spMkLst>
            <pc:docMk/>
            <pc:sldMk cId="1521457277" sldId="260"/>
            <ac:spMk id="10" creationId="{E735077E-CA19-407A-B15D-8C8AC52CD867}"/>
          </ac:spMkLst>
        </pc:spChg>
        <pc:spChg chg="add mod ord">
          <ac:chgData name="Manuela Ramos Ospina" userId="b2fec698-f496-48dd-8fb3-76c085d46a17" providerId="ADAL" clId="{AA8E5D80-3C4D-4667-93F6-3427AADEBC9D}" dt="2024-06-14T14:10:50.729" v="562" actId="1076"/>
          <ac:spMkLst>
            <pc:docMk/>
            <pc:sldMk cId="1521457277" sldId="260"/>
            <ac:spMk id="11" creationId="{0D5212CA-754F-40CA-BFA2-A622B75C114C}"/>
          </ac:spMkLst>
        </pc:spChg>
        <pc:spChg chg="add mod ord">
          <ac:chgData name="Manuela Ramos Ospina" userId="b2fec698-f496-48dd-8fb3-76c085d46a17" providerId="ADAL" clId="{AA8E5D80-3C4D-4667-93F6-3427AADEBC9D}" dt="2024-06-14T14:10:56.651" v="563" actId="1076"/>
          <ac:spMkLst>
            <pc:docMk/>
            <pc:sldMk cId="1521457277" sldId="260"/>
            <ac:spMk id="12" creationId="{F5B3FF1F-2F5D-4086-A18B-6140B556B638}"/>
          </ac:spMkLst>
        </pc:spChg>
      </pc:sldChg>
      <pc:sldChg chg="addSp delSp modSp add mod">
        <pc:chgData name="Manuela Ramos Ospina" userId="b2fec698-f496-48dd-8fb3-76c085d46a17" providerId="ADAL" clId="{AA8E5D80-3C4D-4667-93F6-3427AADEBC9D}" dt="2024-06-16T16:09:45.385" v="7406"/>
        <pc:sldMkLst>
          <pc:docMk/>
          <pc:sldMk cId="2237366147" sldId="261"/>
        </pc:sldMkLst>
        <pc:spChg chg="add mod">
          <ac:chgData name="Manuela Ramos Ospina" userId="b2fec698-f496-48dd-8fb3-76c085d46a17" providerId="ADAL" clId="{AA8E5D80-3C4D-4667-93F6-3427AADEBC9D}" dt="2024-06-16T16:09:45.385" v="7406"/>
          <ac:spMkLst>
            <pc:docMk/>
            <pc:sldMk cId="2237366147" sldId="261"/>
            <ac:spMk id="2" creationId="{A1232303-8812-40DA-9DA9-60C46C765C68}"/>
          </ac:spMkLst>
        </pc:spChg>
        <pc:spChg chg="add del mod">
          <ac:chgData name="Manuela Ramos Ospina" userId="b2fec698-f496-48dd-8fb3-76c085d46a17" providerId="ADAL" clId="{AA8E5D80-3C4D-4667-93F6-3427AADEBC9D}" dt="2024-06-14T14:26:21.431" v="792" actId="21"/>
          <ac:spMkLst>
            <pc:docMk/>
            <pc:sldMk cId="2237366147" sldId="261"/>
            <ac:spMk id="2" creationId="{F8695531-D401-4F01-94D2-290B2AA03CBC}"/>
          </ac:spMkLst>
        </pc:spChg>
        <pc:spChg chg="add mod">
          <ac:chgData name="Manuela Ramos Ospina" userId="b2fec698-f496-48dd-8fb3-76c085d46a17" providerId="ADAL" clId="{AA8E5D80-3C4D-4667-93F6-3427AADEBC9D}" dt="2024-06-14T14:34:39.774" v="913"/>
          <ac:spMkLst>
            <pc:docMk/>
            <pc:sldMk cId="2237366147" sldId="261"/>
            <ac:spMk id="3" creationId="{5A673111-2CCC-406D-91D0-E449085033FF}"/>
          </ac:spMkLst>
        </pc:spChg>
        <pc:spChg chg="add mod">
          <ac:chgData name="Manuela Ramos Ospina" userId="b2fec698-f496-48dd-8fb3-76c085d46a17" providerId="ADAL" clId="{AA8E5D80-3C4D-4667-93F6-3427AADEBC9D}" dt="2024-06-14T14:33:00.695" v="879" actId="1035"/>
          <ac:spMkLst>
            <pc:docMk/>
            <pc:sldMk cId="2237366147" sldId="261"/>
            <ac:spMk id="7" creationId="{417B2B45-9520-49EB-A5A8-38BEA97DD482}"/>
          </ac:spMkLst>
        </pc:spChg>
        <pc:spChg chg="add del mod">
          <ac:chgData name="Manuela Ramos Ospina" userId="b2fec698-f496-48dd-8fb3-76c085d46a17" providerId="ADAL" clId="{AA8E5D80-3C4D-4667-93F6-3427AADEBC9D}" dt="2024-06-14T14:32:41.584" v="859"/>
          <ac:spMkLst>
            <pc:docMk/>
            <pc:sldMk cId="2237366147" sldId="261"/>
            <ac:spMk id="8" creationId="{27580BB6-C4D4-4304-89A3-9147B08664EF}"/>
          </ac:spMkLst>
        </pc:spChg>
        <pc:spChg chg="add del mod">
          <ac:chgData name="Manuela Ramos Ospina" userId="b2fec698-f496-48dd-8fb3-76c085d46a17" providerId="ADAL" clId="{AA8E5D80-3C4D-4667-93F6-3427AADEBC9D}" dt="2024-06-14T14:32:41.584" v="859"/>
          <ac:spMkLst>
            <pc:docMk/>
            <pc:sldMk cId="2237366147" sldId="261"/>
            <ac:spMk id="9" creationId="{06FC2783-EA6C-4A1C-930F-F516CBA01190}"/>
          </ac:spMkLst>
        </pc:spChg>
        <pc:spChg chg="add mod">
          <ac:chgData name="Manuela Ramos Ospina" userId="b2fec698-f496-48dd-8fb3-76c085d46a17" providerId="ADAL" clId="{AA8E5D80-3C4D-4667-93F6-3427AADEBC9D}" dt="2024-06-14T14:57:32.688" v="1304"/>
          <ac:spMkLst>
            <pc:docMk/>
            <pc:sldMk cId="2237366147" sldId="261"/>
            <ac:spMk id="10" creationId="{3822584D-4F20-4559-87CF-9CA34D9DE6D4}"/>
          </ac:spMkLst>
        </pc:spChg>
        <pc:spChg chg="mod">
          <ac:chgData name="Manuela Ramos Ospina" userId="b2fec698-f496-48dd-8fb3-76c085d46a17" providerId="ADAL" clId="{AA8E5D80-3C4D-4667-93F6-3427AADEBC9D}" dt="2024-06-14T14:11:15.635" v="569" actId="20577"/>
          <ac:spMkLst>
            <pc:docMk/>
            <pc:sldMk cId="2237366147" sldId="261"/>
            <ac:spMk id="11" creationId="{0D5212CA-754F-40CA-BFA2-A622B75C114C}"/>
          </ac:spMkLst>
        </pc:spChg>
        <pc:spChg chg="mod">
          <ac:chgData name="Manuela Ramos Ospina" userId="b2fec698-f496-48dd-8fb3-76c085d46a17" providerId="ADAL" clId="{AA8E5D80-3C4D-4667-93F6-3427AADEBC9D}" dt="2024-06-14T14:11:28.781" v="572" actId="27636"/>
          <ac:spMkLst>
            <pc:docMk/>
            <pc:sldMk cId="2237366147" sldId="261"/>
            <ac:spMk id="12" creationId="{F5B3FF1F-2F5D-4086-A18B-6140B556B638}"/>
          </ac:spMkLst>
        </pc:spChg>
        <pc:spChg chg="add mod">
          <ac:chgData name="Manuela Ramos Ospina" userId="b2fec698-f496-48dd-8fb3-76c085d46a17" providerId="ADAL" clId="{AA8E5D80-3C4D-4667-93F6-3427AADEBC9D}" dt="2024-06-14T14:33:36.886" v="886" actId="20577"/>
          <ac:spMkLst>
            <pc:docMk/>
            <pc:sldMk cId="2237366147" sldId="261"/>
            <ac:spMk id="13" creationId="{A3AB81D1-6C88-4337-A5E3-BE2A957F050E}"/>
          </ac:spMkLst>
        </pc:spChg>
        <pc:spChg chg="add mod">
          <ac:chgData name="Manuela Ramos Ospina" userId="b2fec698-f496-48dd-8fb3-76c085d46a17" providerId="ADAL" clId="{AA8E5D80-3C4D-4667-93F6-3427AADEBC9D}" dt="2024-06-14T14:57:52.053" v="1305"/>
          <ac:spMkLst>
            <pc:docMk/>
            <pc:sldMk cId="2237366147" sldId="261"/>
            <ac:spMk id="14" creationId="{0FEEE762-60FC-4A61-B6D0-ABFAA86F444B}"/>
          </ac:spMkLst>
        </pc:spChg>
        <pc:spChg chg="add mod">
          <ac:chgData name="Manuela Ramos Ospina" userId="b2fec698-f496-48dd-8fb3-76c085d46a17" providerId="ADAL" clId="{AA8E5D80-3C4D-4667-93F6-3427AADEBC9D}" dt="2024-06-14T14:33:39.132" v="888" actId="20577"/>
          <ac:spMkLst>
            <pc:docMk/>
            <pc:sldMk cId="2237366147" sldId="261"/>
            <ac:spMk id="15" creationId="{6D7D42A0-F269-4011-AB56-E6D035C21D09}"/>
          </ac:spMkLst>
        </pc:spChg>
      </pc:sldChg>
      <pc:sldChg chg="addSp modSp add mod ord">
        <pc:chgData name="Manuela Ramos Ospina" userId="b2fec698-f496-48dd-8fb3-76c085d46a17" providerId="ADAL" clId="{AA8E5D80-3C4D-4667-93F6-3427AADEBC9D}" dt="2024-06-16T16:09:54.799" v="7407"/>
        <pc:sldMkLst>
          <pc:docMk/>
          <pc:sldMk cId="1403630073" sldId="262"/>
        </pc:sldMkLst>
        <pc:spChg chg="add mod">
          <ac:chgData name="Manuela Ramos Ospina" userId="b2fec698-f496-48dd-8fb3-76c085d46a17" providerId="ADAL" clId="{AA8E5D80-3C4D-4667-93F6-3427AADEBC9D}" dt="2024-06-16T16:09:54.799" v="7407"/>
          <ac:spMkLst>
            <pc:docMk/>
            <pc:sldMk cId="1403630073" sldId="262"/>
            <ac:spMk id="4" creationId="{D461A572-C8DF-42AA-82A0-0F7D238F2C5E}"/>
          </ac:spMkLst>
        </pc:spChg>
        <pc:spChg chg="mod">
          <ac:chgData name="Manuela Ramos Ospina" userId="b2fec698-f496-48dd-8fb3-76c085d46a17" providerId="ADAL" clId="{AA8E5D80-3C4D-4667-93F6-3427AADEBC9D}" dt="2024-06-14T14:11:59.056" v="600" actId="20577"/>
          <ac:spMkLst>
            <pc:docMk/>
            <pc:sldMk cId="1403630073" sldId="262"/>
            <ac:spMk id="11" creationId="{0D5212CA-754F-40CA-BFA2-A622B75C114C}"/>
          </ac:spMkLst>
        </pc:spChg>
        <pc:spChg chg="mod">
          <ac:chgData name="Manuela Ramos Ospina" userId="b2fec698-f496-48dd-8fb3-76c085d46a17" providerId="ADAL" clId="{AA8E5D80-3C4D-4667-93F6-3427AADEBC9D}" dt="2024-06-14T14:11:56.439" v="599" actId="20577"/>
          <ac:spMkLst>
            <pc:docMk/>
            <pc:sldMk cId="1403630073" sldId="262"/>
            <ac:spMk id="12" creationId="{F5B3FF1F-2F5D-4086-A18B-6140B556B638}"/>
          </ac:spMkLst>
        </pc:spChg>
      </pc:sldChg>
      <pc:sldChg chg="modSp add del mod">
        <pc:chgData name="Manuela Ramos Ospina" userId="b2fec698-f496-48dd-8fb3-76c085d46a17" providerId="ADAL" clId="{AA8E5D80-3C4D-4667-93F6-3427AADEBC9D}" dt="2024-06-14T14:11:45.797" v="584" actId="2696"/>
        <pc:sldMkLst>
          <pc:docMk/>
          <pc:sldMk cId="3193348506" sldId="262"/>
        </pc:sldMkLst>
        <pc:spChg chg="mod">
          <ac:chgData name="Manuela Ramos Ospina" userId="b2fec698-f496-48dd-8fb3-76c085d46a17" providerId="ADAL" clId="{AA8E5D80-3C4D-4667-93F6-3427AADEBC9D}" dt="2024-06-14T14:11:41.412" v="583" actId="20577"/>
          <ac:spMkLst>
            <pc:docMk/>
            <pc:sldMk cId="3193348506" sldId="262"/>
            <ac:spMk id="12" creationId="{F5B3FF1F-2F5D-4086-A18B-6140B556B638}"/>
          </ac:spMkLst>
        </pc:spChg>
      </pc:sldChg>
      <pc:sldChg chg="addSp modSp add mod">
        <pc:chgData name="Manuela Ramos Ospina" userId="b2fec698-f496-48dd-8fb3-76c085d46a17" providerId="ADAL" clId="{AA8E5D80-3C4D-4667-93F6-3427AADEBC9D}" dt="2024-06-16T16:10:00.321" v="7408"/>
        <pc:sldMkLst>
          <pc:docMk/>
          <pc:sldMk cId="3163850131" sldId="263"/>
        </pc:sldMkLst>
        <pc:spChg chg="add mod">
          <ac:chgData name="Manuela Ramos Ospina" userId="b2fec698-f496-48dd-8fb3-76c085d46a17" providerId="ADAL" clId="{AA8E5D80-3C4D-4667-93F6-3427AADEBC9D}" dt="2024-06-16T16:10:00.321" v="7408"/>
          <ac:spMkLst>
            <pc:docMk/>
            <pc:sldMk cId="3163850131" sldId="263"/>
            <ac:spMk id="4" creationId="{620049DC-EC0D-45E2-A2C6-7D964249E337}"/>
          </ac:spMkLst>
        </pc:spChg>
        <pc:spChg chg="mod">
          <ac:chgData name="Manuela Ramos Ospina" userId="b2fec698-f496-48dd-8fb3-76c085d46a17" providerId="ADAL" clId="{AA8E5D80-3C4D-4667-93F6-3427AADEBC9D}" dt="2024-06-14T14:12:06.395" v="602" actId="20577"/>
          <ac:spMkLst>
            <pc:docMk/>
            <pc:sldMk cId="3163850131" sldId="263"/>
            <ac:spMk id="11" creationId="{0D5212CA-754F-40CA-BFA2-A622B75C114C}"/>
          </ac:spMkLst>
        </pc:spChg>
        <pc:spChg chg="mod">
          <ac:chgData name="Manuela Ramos Ospina" userId="b2fec698-f496-48dd-8fb3-76c085d46a17" providerId="ADAL" clId="{AA8E5D80-3C4D-4667-93F6-3427AADEBC9D}" dt="2024-06-14T14:12:10.659" v="616" actId="20577"/>
          <ac:spMkLst>
            <pc:docMk/>
            <pc:sldMk cId="3163850131" sldId="263"/>
            <ac:spMk id="12" creationId="{F5B3FF1F-2F5D-4086-A18B-6140B556B638}"/>
          </ac:spMkLst>
        </pc:spChg>
      </pc:sldChg>
      <pc:sldChg chg="addSp delSp modSp new mod modClrScheme delAnim modAnim chgLayout">
        <pc:chgData name="Manuela Ramos Ospina" userId="b2fec698-f496-48dd-8fb3-76c085d46a17" providerId="ADAL" clId="{AA8E5D80-3C4D-4667-93F6-3427AADEBC9D}" dt="2024-06-14T20:44:33.136" v="2975" actId="1076"/>
        <pc:sldMkLst>
          <pc:docMk/>
          <pc:sldMk cId="2467191303" sldId="264"/>
        </pc:sldMkLst>
        <pc:spChg chg="del mod ord">
          <ac:chgData name="Manuela Ramos Ospina" userId="b2fec698-f496-48dd-8fb3-76c085d46a17" providerId="ADAL" clId="{AA8E5D80-3C4D-4667-93F6-3427AADEBC9D}" dt="2024-06-14T14:12:24.055" v="618" actId="700"/>
          <ac:spMkLst>
            <pc:docMk/>
            <pc:sldMk cId="2467191303" sldId="264"/>
            <ac:spMk id="2" creationId="{31AC87B1-7DE9-496B-BFE4-477FA6078574}"/>
          </ac:spMkLst>
        </pc:spChg>
        <pc:spChg chg="del mod ord">
          <ac:chgData name="Manuela Ramos Ospina" userId="b2fec698-f496-48dd-8fb3-76c085d46a17" providerId="ADAL" clId="{AA8E5D80-3C4D-4667-93F6-3427AADEBC9D}" dt="2024-06-14T14:12:24.055" v="618" actId="700"/>
          <ac:spMkLst>
            <pc:docMk/>
            <pc:sldMk cId="2467191303" sldId="264"/>
            <ac:spMk id="3" creationId="{1A10EE16-7E0B-4C80-ADC4-92D87B0E1F6A}"/>
          </ac:spMkLst>
        </pc:spChg>
        <pc:spChg chg="add mod ord">
          <ac:chgData name="Manuela Ramos Ospina" userId="b2fec698-f496-48dd-8fb3-76c085d46a17" providerId="ADAL" clId="{AA8E5D80-3C4D-4667-93F6-3427AADEBC9D}" dt="2024-06-14T14:13:00.345" v="650" actId="14100"/>
          <ac:spMkLst>
            <pc:docMk/>
            <pc:sldMk cId="2467191303" sldId="264"/>
            <ac:spMk id="4" creationId="{670B3952-614E-48FB-B8AC-15D6390EB973}"/>
          </ac:spMkLst>
        </pc:spChg>
        <pc:spChg chg="add mod ord">
          <ac:chgData name="Manuela Ramos Ospina" userId="b2fec698-f496-48dd-8fb3-76c085d46a17" providerId="ADAL" clId="{AA8E5D80-3C4D-4667-93F6-3427AADEBC9D}" dt="2024-06-14T15:00:25.316" v="1314" actId="14100"/>
          <ac:spMkLst>
            <pc:docMk/>
            <pc:sldMk cId="2467191303" sldId="264"/>
            <ac:spMk id="5" creationId="{B89DEE25-3F83-4A3D-B993-E653AA142D44}"/>
          </ac:spMkLst>
        </pc:spChg>
        <pc:spChg chg="add mod topLvl">
          <ac:chgData name="Manuela Ramos Ospina" userId="b2fec698-f496-48dd-8fb3-76c085d46a17" providerId="ADAL" clId="{AA8E5D80-3C4D-4667-93F6-3427AADEBC9D}" dt="2024-06-14T16:33:25.349" v="1651" actId="164"/>
          <ac:spMkLst>
            <pc:docMk/>
            <pc:sldMk cId="2467191303" sldId="264"/>
            <ac:spMk id="6" creationId="{0210ED06-16D1-43AB-B21C-00BCA06A8451}"/>
          </ac:spMkLst>
        </pc:spChg>
        <pc:spChg chg="mod">
          <ac:chgData name="Manuela Ramos Ospina" userId="b2fec698-f496-48dd-8fb3-76c085d46a17" providerId="ADAL" clId="{AA8E5D80-3C4D-4667-93F6-3427AADEBC9D}" dt="2024-06-14T16:33:16.126" v="1649" actId="165"/>
          <ac:spMkLst>
            <pc:docMk/>
            <pc:sldMk cId="2467191303" sldId="264"/>
            <ac:spMk id="8" creationId="{72531877-8906-48F4-8093-74461180ED69}"/>
          </ac:spMkLst>
        </pc:spChg>
        <pc:spChg chg="mod">
          <ac:chgData name="Manuela Ramos Ospina" userId="b2fec698-f496-48dd-8fb3-76c085d46a17" providerId="ADAL" clId="{AA8E5D80-3C4D-4667-93F6-3427AADEBC9D}" dt="2024-06-14T16:33:16.126" v="1649" actId="165"/>
          <ac:spMkLst>
            <pc:docMk/>
            <pc:sldMk cId="2467191303" sldId="264"/>
            <ac:spMk id="9" creationId="{7A773216-A267-4EEA-B76F-56CD35284753}"/>
          </ac:spMkLst>
        </pc:spChg>
        <pc:spChg chg="mod">
          <ac:chgData name="Manuela Ramos Ospina" userId="b2fec698-f496-48dd-8fb3-76c085d46a17" providerId="ADAL" clId="{AA8E5D80-3C4D-4667-93F6-3427AADEBC9D}" dt="2024-06-14T16:33:16.126" v="1649" actId="165"/>
          <ac:spMkLst>
            <pc:docMk/>
            <pc:sldMk cId="2467191303" sldId="264"/>
            <ac:spMk id="10" creationId="{F0E31943-B084-4B8F-AB90-A77FE10CEE44}"/>
          </ac:spMkLst>
        </pc:spChg>
        <pc:spChg chg="mod">
          <ac:chgData name="Manuela Ramos Ospina" userId="b2fec698-f496-48dd-8fb3-76c085d46a17" providerId="ADAL" clId="{AA8E5D80-3C4D-4667-93F6-3427AADEBC9D}" dt="2024-06-14T16:33:16.126" v="1649" actId="165"/>
          <ac:spMkLst>
            <pc:docMk/>
            <pc:sldMk cId="2467191303" sldId="264"/>
            <ac:spMk id="11" creationId="{937D8C6A-89F9-44D3-A717-73A3E61477DC}"/>
          </ac:spMkLst>
        </pc:spChg>
        <pc:spChg chg="mod">
          <ac:chgData name="Manuela Ramos Ospina" userId="b2fec698-f496-48dd-8fb3-76c085d46a17" providerId="ADAL" clId="{AA8E5D80-3C4D-4667-93F6-3427AADEBC9D}" dt="2024-06-14T16:33:16.126" v="1649" actId="165"/>
          <ac:spMkLst>
            <pc:docMk/>
            <pc:sldMk cId="2467191303" sldId="264"/>
            <ac:spMk id="12" creationId="{F2103289-5129-4633-A8D8-CBFE3DF6E1C9}"/>
          </ac:spMkLst>
        </pc:spChg>
        <pc:spChg chg="mod">
          <ac:chgData name="Manuela Ramos Ospina" userId="b2fec698-f496-48dd-8fb3-76c085d46a17" providerId="ADAL" clId="{AA8E5D80-3C4D-4667-93F6-3427AADEBC9D}" dt="2024-06-14T16:33:16.126" v="1649" actId="165"/>
          <ac:spMkLst>
            <pc:docMk/>
            <pc:sldMk cId="2467191303" sldId="264"/>
            <ac:spMk id="13" creationId="{35BB69D2-C58E-46A9-8B34-F79EED68C284}"/>
          </ac:spMkLst>
        </pc:spChg>
        <pc:spChg chg="mod">
          <ac:chgData name="Manuela Ramos Ospina" userId="b2fec698-f496-48dd-8fb3-76c085d46a17" providerId="ADAL" clId="{AA8E5D80-3C4D-4667-93F6-3427AADEBC9D}" dt="2024-06-14T16:33:16.126" v="1649" actId="165"/>
          <ac:spMkLst>
            <pc:docMk/>
            <pc:sldMk cId="2467191303" sldId="264"/>
            <ac:spMk id="14" creationId="{96F06DB7-E906-466F-A061-F3F7A28212FA}"/>
          </ac:spMkLst>
        </pc:spChg>
        <pc:spChg chg="mod">
          <ac:chgData name="Manuela Ramos Ospina" userId="b2fec698-f496-48dd-8fb3-76c085d46a17" providerId="ADAL" clId="{AA8E5D80-3C4D-4667-93F6-3427AADEBC9D}" dt="2024-06-14T16:33:16.126" v="1649" actId="165"/>
          <ac:spMkLst>
            <pc:docMk/>
            <pc:sldMk cId="2467191303" sldId="264"/>
            <ac:spMk id="15" creationId="{969E3165-F8AE-4348-A623-F796CFFE94B4}"/>
          </ac:spMkLst>
        </pc:spChg>
        <pc:spChg chg="mod">
          <ac:chgData name="Manuela Ramos Ospina" userId="b2fec698-f496-48dd-8fb3-76c085d46a17" providerId="ADAL" clId="{AA8E5D80-3C4D-4667-93F6-3427AADEBC9D}" dt="2024-06-14T16:33:16.126" v="1649" actId="165"/>
          <ac:spMkLst>
            <pc:docMk/>
            <pc:sldMk cId="2467191303" sldId="264"/>
            <ac:spMk id="16" creationId="{D96F5E8B-4A0D-47F1-8E1C-182505C70683}"/>
          </ac:spMkLst>
        </pc:spChg>
        <pc:spChg chg="mod">
          <ac:chgData name="Manuela Ramos Ospina" userId="b2fec698-f496-48dd-8fb3-76c085d46a17" providerId="ADAL" clId="{AA8E5D80-3C4D-4667-93F6-3427AADEBC9D}" dt="2024-06-14T16:33:16.126" v="1649" actId="165"/>
          <ac:spMkLst>
            <pc:docMk/>
            <pc:sldMk cId="2467191303" sldId="264"/>
            <ac:spMk id="17" creationId="{8A373C56-43AF-4AA8-A4CE-F367BEDC6154}"/>
          </ac:spMkLst>
        </pc:spChg>
        <pc:spChg chg="mod">
          <ac:chgData name="Manuela Ramos Ospina" userId="b2fec698-f496-48dd-8fb3-76c085d46a17" providerId="ADAL" clId="{AA8E5D80-3C4D-4667-93F6-3427AADEBC9D}" dt="2024-06-14T16:33:16.126" v="1649" actId="165"/>
          <ac:spMkLst>
            <pc:docMk/>
            <pc:sldMk cId="2467191303" sldId="264"/>
            <ac:spMk id="18" creationId="{2082C299-F502-4889-8D51-FCBA7A32692C}"/>
          </ac:spMkLst>
        </pc:spChg>
        <pc:spChg chg="mod">
          <ac:chgData name="Manuela Ramos Ospina" userId="b2fec698-f496-48dd-8fb3-76c085d46a17" providerId="ADAL" clId="{AA8E5D80-3C4D-4667-93F6-3427AADEBC9D}" dt="2024-06-14T16:33:16.126" v="1649" actId="165"/>
          <ac:spMkLst>
            <pc:docMk/>
            <pc:sldMk cId="2467191303" sldId="264"/>
            <ac:spMk id="19" creationId="{6578BBEF-05FF-4101-A588-C7A723197C05}"/>
          </ac:spMkLst>
        </pc:spChg>
        <pc:spChg chg="mod">
          <ac:chgData name="Manuela Ramos Ospina" userId="b2fec698-f496-48dd-8fb3-76c085d46a17" providerId="ADAL" clId="{AA8E5D80-3C4D-4667-93F6-3427AADEBC9D}" dt="2024-06-14T16:33:16.126" v="1649" actId="165"/>
          <ac:spMkLst>
            <pc:docMk/>
            <pc:sldMk cId="2467191303" sldId="264"/>
            <ac:spMk id="20" creationId="{3EF95DE8-A2A0-44A8-A267-C52E9D79FD84}"/>
          </ac:spMkLst>
        </pc:spChg>
        <pc:spChg chg="mod">
          <ac:chgData name="Manuela Ramos Ospina" userId="b2fec698-f496-48dd-8fb3-76c085d46a17" providerId="ADAL" clId="{AA8E5D80-3C4D-4667-93F6-3427AADEBC9D}" dt="2024-06-14T16:33:16.126" v="1649" actId="165"/>
          <ac:spMkLst>
            <pc:docMk/>
            <pc:sldMk cId="2467191303" sldId="264"/>
            <ac:spMk id="21" creationId="{C3F8D7EF-8D4D-4BB7-A8C1-6B13A3175298}"/>
          </ac:spMkLst>
        </pc:spChg>
        <pc:spChg chg="mod">
          <ac:chgData name="Manuela Ramos Ospina" userId="b2fec698-f496-48dd-8fb3-76c085d46a17" providerId="ADAL" clId="{AA8E5D80-3C4D-4667-93F6-3427AADEBC9D}" dt="2024-06-14T16:33:16.126" v="1649" actId="165"/>
          <ac:spMkLst>
            <pc:docMk/>
            <pc:sldMk cId="2467191303" sldId="264"/>
            <ac:spMk id="22" creationId="{C6F65401-A5D5-47F4-8460-FE79D1B68ACA}"/>
          </ac:spMkLst>
        </pc:spChg>
        <pc:spChg chg="mod">
          <ac:chgData name="Manuela Ramos Ospina" userId="b2fec698-f496-48dd-8fb3-76c085d46a17" providerId="ADAL" clId="{AA8E5D80-3C4D-4667-93F6-3427AADEBC9D}" dt="2024-06-14T16:33:16.126" v="1649" actId="165"/>
          <ac:spMkLst>
            <pc:docMk/>
            <pc:sldMk cId="2467191303" sldId="264"/>
            <ac:spMk id="23" creationId="{124FED46-9169-45E3-88BB-2852E4147320}"/>
          </ac:spMkLst>
        </pc:spChg>
        <pc:spChg chg="mod">
          <ac:chgData name="Manuela Ramos Ospina" userId="b2fec698-f496-48dd-8fb3-76c085d46a17" providerId="ADAL" clId="{AA8E5D80-3C4D-4667-93F6-3427AADEBC9D}" dt="2024-06-14T16:33:16.126" v="1649" actId="165"/>
          <ac:spMkLst>
            <pc:docMk/>
            <pc:sldMk cId="2467191303" sldId="264"/>
            <ac:spMk id="24" creationId="{34F8E16D-A17B-4711-9C55-B003AEDFBFA2}"/>
          </ac:spMkLst>
        </pc:spChg>
        <pc:spChg chg="mod">
          <ac:chgData name="Manuela Ramos Ospina" userId="b2fec698-f496-48dd-8fb3-76c085d46a17" providerId="ADAL" clId="{AA8E5D80-3C4D-4667-93F6-3427AADEBC9D}" dt="2024-06-14T16:33:16.126" v="1649" actId="165"/>
          <ac:spMkLst>
            <pc:docMk/>
            <pc:sldMk cId="2467191303" sldId="264"/>
            <ac:spMk id="25" creationId="{B393914F-8215-4340-A1AC-413119CA20B6}"/>
          </ac:spMkLst>
        </pc:spChg>
        <pc:spChg chg="mod">
          <ac:chgData name="Manuela Ramos Ospina" userId="b2fec698-f496-48dd-8fb3-76c085d46a17" providerId="ADAL" clId="{AA8E5D80-3C4D-4667-93F6-3427AADEBC9D}" dt="2024-06-14T16:33:16.126" v="1649" actId="165"/>
          <ac:spMkLst>
            <pc:docMk/>
            <pc:sldMk cId="2467191303" sldId="264"/>
            <ac:spMk id="26" creationId="{3A7D4D7E-2FDC-42D0-867B-FB638D20C470}"/>
          </ac:spMkLst>
        </pc:spChg>
        <pc:spChg chg="mod">
          <ac:chgData name="Manuela Ramos Ospina" userId="b2fec698-f496-48dd-8fb3-76c085d46a17" providerId="ADAL" clId="{AA8E5D80-3C4D-4667-93F6-3427AADEBC9D}" dt="2024-06-14T16:33:16.126" v="1649" actId="165"/>
          <ac:spMkLst>
            <pc:docMk/>
            <pc:sldMk cId="2467191303" sldId="264"/>
            <ac:spMk id="27" creationId="{E2C1F252-E587-40B0-B680-3480ACCF71EC}"/>
          </ac:spMkLst>
        </pc:spChg>
        <pc:spChg chg="mod">
          <ac:chgData name="Manuela Ramos Ospina" userId="b2fec698-f496-48dd-8fb3-76c085d46a17" providerId="ADAL" clId="{AA8E5D80-3C4D-4667-93F6-3427AADEBC9D}" dt="2024-06-14T15:51:47.950" v="1386"/>
          <ac:spMkLst>
            <pc:docMk/>
            <pc:sldMk cId="2467191303" sldId="264"/>
            <ac:spMk id="29" creationId="{8A3FB511-1FD5-44F6-9572-591070484B93}"/>
          </ac:spMkLst>
        </pc:spChg>
        <pc:spChg chg="mod">
          <ac:chgData name="Manuela Ramos Ospina" userId="b2fec698-f496-48dd-8fb3-76c085d46a17" providerId="ADAL" clId="{AA8E5D80-3C4D-4667-93F6-3427AADEBC9D}" dt="2024-06-14T15:51:47.950" v="1386"/>
          <ac:spMkLst>
            <pc:docMk/>
            <pc:sldMk cId="2467191303" sldId="264"/>
            <ac:spMk id="30" creationId="{22A07481-284C-4FBC-B59A-9582C696F613}"/>
          </ac:spMkLst>
        </pc:spChg>
        <pc:spChg chg="mod">
          <ac:chgData name="Manuela Ramos Ospina" userId="b2fec698-f496-48dd-8fb3-76c085d46a17" providerId="ADAL" clId="{AA8E5D80-3C4D-4667-93F6-3427AADEBC9D}" dt="2024-06-14T17:08:34.057" v="1782" actId="20577"/>
          <ac:spMkLst>
            <pc:docMk/>
            <pc:sldMk cId="2467191303" sldId="264"/>
            <ac:spMk id="31" creationId="{C572ED17-81C1-4483-88F2-B423FC8980EF}"/>
          </ac:spMkLst>
        </pc:spChg>
        <pc:spChg chg="mod">
          <ac:chgData name="Manuela Ramos Ospina" userId="b2fec698-f496-48dd-8fb3-76c085d46a17" providerId="ADAL" clId="{AA8E5D80-3C4D-4667-93F6-3427AADEBC9D}" dt="2024-06-14T15:51:47.950" v="1386"/>
          <ac:spMkLst>
            <pc:docMk/>
            <pc:sldMk cId="2467191303" sldId="264"/>
            <ac:spMk id="32" creationId="{3B5F2203-FB96-4BCB-B4AB-8DCBD9BEE8B9}"/>
          </ac:spMkLst>
        </pc:spChg>
        <pc:spChg chg="mod">
          <ac:chgData name="Manuela Ramos Ospina" userId="b2fec698-f496-48dd-8fb3-76c085d46a17" providerId="ADAL" clId="{AA8E5D80-3C4D-4667-93F6-3427AADEBC9D}" dt="2024-06-14T15:51:47.950" v="1386"/>
          <ac:spMkLst>
            <pc:docMk/>
            <pc:sldMk cId="2467191303" sldId="264"/>
            <ac:spMk id="33" creationId="{225A1C53-424C-4844-B918-C1797B7F635F}"/>
          </ac:spMkLst>
        </pc:spChg>
        <pc:spChg chg="mod">
          <ac:chgData name="Manuela Ramos Ospina" userId="b2fec698-f496-48dd-8fb3-76c085d46a17" providerId="ADAL" clId="{AA8E5D80-3C4D-4667-93F6-3427AADEBC9D}" dt="2024-06-14T16:04:36.982" v="1601" actId="14100"/>
          <ac:spMkLst>
            <pc:docMk/>
            <pc:sldMk cId="2467191303" sldId="264"/>
            <ac:spMk id="35" creationId="{BAA96290-FF6F-4D7A-929D-845B2669C853}"/>
          </ac:spMkLst>
        </pc:spChg>
        <pc:spChg chg="mod">
          <ac:chgData name="Manuela Ramos Ospina" userId="b2fec698-f496-48dd-8fb3-76c085d46a17" providerId="ADAL" clId="{AA8E5D80-3C4D-4667-93F6-3427AADEBC9D}" dt="2024-06-14T16:03:00.084" v="1597" actId="20577"/>
          <ac:spMkLst>
            <pc:docMk/>
            <pc:sldMk cId="2467191303" sldId="264"/>
            <ac:spMk id="36" creationId="{EFE7C5F8-65AD-4399-B26D-6C0672EBA678}"/>
          </ac:spMkLst>
        </pc:spChg>
        <pc:spChg chg="mod">
          <ac:chgData name="Manuela Ramos Ospina" userId="b2fec698-f496-48dd-8fb3-76c085d46a17" providerId="ADAL" clId="{AA8E5D80-3C4D-4667-93F6-3427AADEBC9D}" dt="2024-06-14T16:04:38.770" v="1602" actId="1076"/>
          <ac:spMkLst>
            <pc:docMk/>
            <pc:sldMk cId="2467191303" sldId="264"/>
            <ac:spMk id="37" creationId="{B57E28D8-DB1E-43A8-9EF3-11B4DBB08EE0}"/>
          </ac:spMkLst>
        </pc:spChg>
        <pc:spChg chg="del mod">
          <ac:chgData name="Manuela Ramos Ospina" userId="b2fec698-f496-48dd-8fb3-76c085d46a17" providerId="ADAL" clId="{AA8E5D80-3C4D-4667-93F6-3427AADEBC9D}" dt="2024-06-14T15:57:58.822" v="1529" actId="478"/>
          <ac:spMkLst>
            <pc:docMk/>
            <pc:sldMk cId="2467191303" sldId="264"/>
            <ac:spMk id="39" creationId="{2E248C01-2884-4A6B-9C56-ACBF3C8C0D2C}"/>
          </ac:spMkLst>
        </pc:spChg>
        <pc:spChg chg="del mod">
          <ac:chgData name="Manuela Ramos Ospina" userId="b2fec698-f496-48dd-8fb3-76c085d46a17" providerId="ADAL" clId="{AA8E5D80-3C4D-4667-93F6-3427AADEBC9D}" dt="2024-06-14T16:04:31.847" v="1600" actId="478"/>
          <ac:spMkLst>
            <pc:docMk/>
            <pc:sldMk cId="2467191303" sldId="264"/>
            <ac:spMk id="40" creationId="{4C43E819-73BC-430B-8711-4D34ACC53441}"/>
          </ac:spMkLst>
        </pc:spChg>
        <pc:spChg chg="mod">
          <ac:chgData name="Manuela Ramos Ospina" userId="b2fec698-f496-48dd-8fb3-76c085d46a17" providerId="ADAL" clId="{AA8E5D80-3C4D-4667-93F6-3427AADEBC9D}" dt="2024-06-14T15:53:23.711" v="1406" actId="208"/>
          <ac:spMkLst>
            <pc:docMk/>
            <pc:sldMk cId="2467191303" sldId="264"/>
            <ac:spMk id="41" creationId="{1880DAA6-3912-417F-88A8-5AF5A5573C58}"/>
          </ac:spMkLst>
        </pc:spChg>
        <pc:spChg chg="mod">
          <ac:chgData name="Manuela Ramos Ospina" userId="b2fec698-f496-48dd-8fb3-76c085d46a17" providerId="ADAL" clId="{AA8E5D80-3C4D-4667-93F6-3427AADEBC9D}" dt="2024-06-14T15:57:29.318" v="1520" actId="20577"/>
          <ac:spMkLst>
            <pc:docMk/>
            <pc:sldMk cId="2467191303" sldId="264"/>
            <ac:spMk id="42" creationId="{36DD70F7-10AE-48FD-BC1B-5102CF22419C}"/>
          </ac:spMkLst>
        </pc:spChg>
        <pc:spChg chg="mod">
          <ac:chgData name="Manuela Ramos Ospina" userId="b2fec698-f496-48dd-8fb3-76c085d46a17" providerId="ADAL" clId="{AA8E5D80-3C4D-4667-93F6-3427AADEBC9D}" dt="2024-06-14T15:53:23.711" v="1406" actId="208"/>
          <ac:spMkLst>
            <pc:docMk/>
            <pc:sldMk cId="2467191303" sldId="264"/>
            <ac:spMk id="43" creationId="{B93F16D5-AD39-40A5-BB36-CE768224295F}"/>
          </ac:spMkLst>
        </pc:spChg>
        <pc:spChg chg="del mod">
          <ac:chgData name="Manuela Ramos Ospina" userId="b2fec698-f496-48dd-8fb3-76c085d46a17" providerId="ADAL" clId="{AA8E5D80-3C4D-4667-93F6-3427AADEBC9D}" dt="2024-06-14T16:04:26.201" v="1598" actId="478"/>
          <ac:spMkLst>
            <pc:docMk/>
            <pc:sldMk cId="2467191303" sldId="264"/>
            <ac:spMk id="44" creationId="{A8AE58EA-2EED-4191-BB5A-2DC152F2306B}"/>
          </ac:spMkLst>
        </pc:spChg>
        <pc:spChg chg="mod">
          <ac:chgData name="Manuela Ramos Ospina" userId="b2fec698-f496-48dd-8fb3-76c085d46a17" providerId="ADAL" clId="{AA8E5D80-3C4D-4667-93F6-3427AADEBC9D}" dt="2024-06-14T15:53:23.711" v="1406" actId="208"/>
          <ac:spMkLst>
            <pc:docMk/>
            <pc:sldMk cId="2467191303" sldId="264"/>
            <ac:spMk id="46" creationId="{E26506C8-FA31-4499-8EC0-7950D4170A57}"/>
          </ac:spMkLst>
        </pc:spChg>
        <pc:spChg chg="mod">
          <ac:chgData name="Manuela Ramos Ospina" userId="b2fec698-f496-48dd-8fb3-76c085d46a17" providerId="ADAL" clId="{AA8E5D80-3C4D-4667-93F6-3427AADEBC9D}" dt="2024-06-14T15:53:23.711" v="1406" actId="208"/>
          <ac:spMkLst>
            <pc:docMk/>
            <pc:sldMk cId="2467191303" sldId="264"/>
            <ac:spMk id="47" creationId="{602AD6CC-95B5-4965-A021-3566AD0F1B1F}"/>
          </ac:spMkLst>
        </pc:spChg>
        <pc:spChg chg="mod">
          <ac:chgData name="Manuela Ramos Ospina" userId="b2fec698-f496-48dd-8fb3-76c085d46a17" providerId="ADAL" clId="{AA8E5D80-3C4D-4667-93F6-3427AADEBC9D}" dt="2024-06-14T15:56:40.444" v="1458" actId="313"/>
          <ac:spMkLst>
            <pc:docMk/>
            <pc:sldMk cId="2467191303" sldId="264"/>
            <ac:spMk id="48" creationId="{0CFC0FD2-1C0B-4F00-8C19-63FE44CB6108}"/>
          </ac:spMkLst>
        </pc:spChg>
        <pc:spChg chg="mod">
          <ac:chgData name="Manuela Ramos Ospina" userId="b2fec698-f496-48dd-8fb3-76c085d46a17" providerId="ADAL" clId="{AA8E5D80-3C4D-4667-93F6-3427AADEBC9D}" dt="2024-06-14T15:53:23.711" v="1406" actId="208"/>
          <ac:spMkLst>
            <pc:docMk/>
            <pc:sldMk cId="2467191303" sldId="264"/>
            <ac:spMk id="49" creationId="{E7B3A3E6-78CB-423C-9EB1-03DEFBCEB1A3}"/>
          </ac:spMkLst>
        </pc:spChg>
        <pc:spChg chg="mod">
          <ac:chgData name="Manuela Ramos Ospina" userId="b2fec698-f496-48dd-8fb3-76c085d46a17" providerId="ADAL" clId="{AA8E5D80-3C4D-4667-93F6-3427AADEBC9D}" dt="2024-06-14T15:53:23.711" v="1406" actId="208"/>
          <ac:spMkLst>
            <pc:docMk/>
            <pc:sldMk cId="2467191303" sldId="264"/>
            <ac:spMk id="50" creationId="{F2848D71-553E-40BF-AD55-942533B54746}"/>
          </ac:spMkLst>
        </pc:spChg>
        <pc:spChg chg="mod">
          <ac:chgData name="Manuela Ramos Ospina" userId="b2fec698-f496-48dd-8fb3-76c085d46a17" providerId="ADAL" clId="{AA8E5D80-3C4D-4667-93F6-3427AADEBC9D}" dt="2024-06-14T15:53:23.711" v="1406" actId="208"/>
          <ac:spMkLst>
            <pc:docMk/>
            <pc:sldMk cId="2467191303" sldId="264"/>
            <ac:spMk id="52" creationId="{88FB7486-44A0-4AB7-B572-B3E89AD5BA91}"/>
          </ac:spMkLst>
        </pc:spChg>
        <pc:spChg chg="mod">
          <ac:chgData name="Manuela Ramos Ospina" userId="b2fec698-f496-48dd-8fb3-76c085d46a17" providerId="ADAL" clId="{AA8E5D80-3C4D-4667-93F6-3427AADEBC9D}" dt="2024-06-14T15:53:23.711" v="1406" actId="208"/>
          <ac:spMkLst>
            <pc:docMk/>
            <pc:sldMk cId="2467191303" sldId="264"/>
            <ac:spMk id="53" creationId="{25DEB0C2-488F-40C8-80FA-8A191816E9C9}"/>
          </ac:spMkLst>
        </pc:spChg>
        <pc:spChg chg="mod">
          <ac:chgData name="Manuela Ramos Ospina" userId="b2fec698-f496-48dd-8fb3-76c085d46a17" providerId="ADAL" clId="{AA8E5D80-3C4D-4667-93F6-3427AADEBC9D}" dt="2024-06-14T15:57:14.538" v="1498" actId="20577"/>
          <ac:spMkLst>
            <pc:docMk/>
            <pc:sldMk cId="2467191303" sldId="264"/>
            <ac:spMk id="54" creationId="{2B37B7DB-333E-4467-B367-B42F19DBE095}"/>
          </ac:spMkLst>
        </pc:spChg>
        <pc:spChg chg="mod">
          <ac:chgData name="Manuela Ramos Ospina" userId="b2fec698-f496-48dd-8fb3-76c085d46a17" providerId="ADAL" clId="{AA8E5D80-3C4D-4667-93F6-3427AADEBC9D}" dt="2024-06-14T15:53:23.711" v="1406" actId="208"/>
          <ac:spMkLst>
            <pc:docMk/>
            <pc:sldMk cId="2467191303" sldId="264"/>
            <ac:spMk id="55" creationId="{C72247E8-76A9-4587-9EA8-FD04175D7127}"/>
          </ac:spMkLst>
        </pc:spChg>
        <pc:spChg chg="mod">
          <ac:chgData name="Manuela Ramos Ospina" userId="b2fec698-f496-48dd-8fb3-76c085d46a17" providerId="ADAL" clId="{AA8E5D80-3C4D-4667-93F6-3427AADEBC9D}" dt="2024-06-14T15:53:23.711" v="1406" actId="208"/>
          <ac:spMkLst>
            <pc:docMk/>
            <pc:sldMk cId="2467191303" sldId="264"/>
            <ac:spMk id="56" creationId="{6F0008CC-0432-43E9-B8FF-012301BCA67E}"/>
          </ac:spMkLst>
        </pc:spChg>
        <pc:spChg chg="mod">
          <ac:chgData name="Manuela Ramos Ospina" userId="b2fec698-f496-48dd-8fb3-76c085d46a17" providerId="ADAL" clId="{AA8E5D80-3C4D-4667-93F6-3427AADEBC9D}" dt="2024-06-14T15:51:47.950" v="1386"/>
          <ac:spMkLst>
            <pc:docMk/>
            <pc:sldMk cId="2467191303" sldId="264"/>
            <ac:spMk id="58" creationId="{972F0359-F3FD-4F56-985A-5E7089A3102B}"/>
          </ac:spMkLst>
        </pc:spChg>
        <pc:spChg chg="mod">
          <ac:chgData name="Manuela Ramos Ospina" userId="b2fec698-f496-48dd-8fb3-76c085d46a17" providerId="ADAL" clId="{AA8E5D80-3C4D-4667-93F6-3427AADEBC9D}" dt="2024-06-14T15:51:47.950" v="1386"/>
          <ac:spMkLst>
            <pc:docMk/>
            <pc:sldMk cId="2467191303" sldId="264"/>
            <ac:spMk id="59" creationId="{3C44A6AB-9486-4429-B0C2-3F337F6B3D96}"/>
          </ac:spMkLst>
        </pc:spChg>
        <pc:spChg chg="mod">
          <ac:chgData name="Manuela Ramos Ospina" userId="b2fec698-f496-48dd-8fb3-76c085d46a17" providerId="ADAL" clId="{AA8E5D80-3C4D-4667-93F6-3427AADEBC9D}" dt="2024-06-14T20:41:05.976" v="2946" actId="14100"/>
          <ac:spMkLst>
            <pc:docMk/>
            <pc:sldMk cId="2467191303" sldId="264"/>
            <ac:spMk id="60" creationId="{29C6E805-00D6-4566-9720-8B556D0BBE3F}"/>
          </ac:spMkLst>
        </pc:spChg>
        <pc:spChg chg="mod">
          <ac:chgData name="Manuela Ramos Ospina" userId="b2fec698-f496-48dd-8fb3-76c085d46a17" providerId="ADAL" clId="{AA8E5D80-3C4D-4667-93F6-3427AADEBC9D}" dt="2024-06-14T15:51:47.950" v="1386"/>
          <ac:spMkLst>
            <pc:docMk/>
            <pc:sldMk cId="2467191303" sldId="264"/>
            <ac:spMk id="61" creationId="{2E7C0DE3-1048-4743-A03B-34DCDDD34AA3}"/>
          </ac:spMkLst>
        </pc:spChg>
        <pc:spChg chg="mod">
          <ac:chgData name="Manuela Ramos Ospina" userId="b2fec698-f496-48dd-8fb3-76c085d46a17" providerId="ADAL" clId="{AA8E5D80-3C4D-4667-93F6-3427AADEBC9D}" dt="2024-06-14T15:51:47.950" v="1386"/>
          <ac:spMkLst>
            <pc:docMk/>
            <pc:sldMk cId="2467191303" sldId="264"/>
            <ac:spMk id="62" creationId="{B3DE6F2F-EF77-4F74-B255-5AECEDFF991D}"/>
          </ac:spMkLst>
        </pc:spChg>
        <pc:spChg chg="mod topLvl">
          <ac:chgData name="Manuela Ramos Ospina" userId="b2fec698-f496-48dd-8fb3-76c085d46a17" providerId="ADAL" clId="{AA8E5D80-3C4D-4667-93F6-3427AADEBC9D}" dt="2024-06-14T17:19:23.719" v="2014" actId="165"/>
          <ac:spMkLst>
            <pc:docMk/>
            <pc:sldMk cId="2467191303" sldId="264"/>
            <ac:spMk id="64" creationId="{A8610E17-C009-49A9-A583-B9C5D8843AC0}"/>
          </ac:spMkLst>
        </pc:spChg>
        <pc:spChg chg="mod topLvl">
          <ac:chgData name="Manuela Ramos Ospina" userId="b2fec698-f496-48dd-8fb3-76c085d46a17" providerId="ADAL" clId="{AA8E5D80-3C4D-4667-93F6-3427AADEBC9D}" dt="2024-06-14T17:19:23.719" v="2014" actId="165"/>
          <ac:spMkLst>
            <pc:docMk/>
            <pc:sldMk cId="2467191303" sldId="264"/>
            <ac:spMk id="65" creationId="{CE29AED2-72A0-41B7-9C3E-384F29E77BBD}"/>
          </ac:spMkLst>
        </pc:spChg>
        <pc:spChg chg="mod topLvl">
          <ac:chgData name="Manuela Ramos Ospina" userId="b2fec698-f496-48dd-8fb3-76c085d46a17" providerId="ADAL" clId="{AA8E5D80-3C4D-4667-93F6-3427AADEBC9D}" dt="2024-06-14T17:19:23.719" v="2014" actId="165"/>
          <ac:spMkLst>
            <pc:docMk/>
            <pc:sldMk cId="2467191303" sldId="264"/>
            <ac:spMk id="66" creationId="{3F2434C0-4E4F-4BC4-A6B9-6709BD619572}"/>
          </ac:spMkLst>
        </pc:spChg>
        <pc:spChg chg="mod topLvl">
          <ac:chgData name="Manuela Ramos Ospina" userId="b2fec698-f496-48dd-8fb3-76c085d46a17" providerId="ADAL" clId="{AA8E5D80-3C4D-4667-93F6-3427AADEBC9D}" dt="2024-06-14T20:41:22.618" v="2956" actId="404"/>
          <ac:spMkLst>
            <pc:docMk/>
            <pc:sldMk cId="2467191303" sldId="264"/>
            <ac:spMk id="67" creationId="{179B1510-07A5-42F4-B82D-E38ED1B8D1A1}"/>
          </ac:spMkLst>
        </pc:spChg>
        <pc:spChg chg="mod topLvl">
          <ac:chgData name="Manuela Ramos Ospina" userId="b2fec698-f496-48dd-8fb3-76c085d46a17" providerId="ADAL" clId="{AA8E5D80-3C4D-4667-93F6-3427AADEBC9D}" dt="2024-06-14T17:19:23.719" v="2014" actId="165"/>
          <ac:spMkLst>
            <pc:docMk/>
            <pc:sldMk cId="2467191303" sldId="264"/>
            <ac:spMk id="68" creationId="{C9C4C275-13F9-48FE-81A6-B6046BD53D38}"/>
          </ac:spMkLst>
        </pc:spChg>
        <pc:spChg chg="mod topLvl">
          <ac:chgData name="Manuela Ramos Ospina" userId="b2fec698-f496-48dd-8fb3-76c085d46a17" providerId="ADAL" clId="{AA8E5D80-3C4D-4667-93F6-3427AADEBC9D}" dt="2024-06-14T17:19:23.719" v="2014" actId="165"/>
          <ac:spMkLst>
            <pc:docMk/>
            <pc:sldMk cId="2467191303" sldId="264"/>
            <ac:spMk id="69" creationId="{5E9A60DB-B61E-48BB-B6AE-3042153437FE}"/>
          </ac:spMkLst>
        </pc:spChg>
        <pc:spChg chg="mod">
          <ac:chgData name="Manuela Ramos Ospina" userId="b2fec698-f496-48dd-8fb3-76c085d46a17" providerId="ADAL" clId="{AA8E5D80-3C4D-4667-93F6-3427AADEBC9D}" dt="2024-06-14T15:51:47.950" v="1386"/>
          <ac:spMkLst>
            <pc:docMk/>
            <pc:sldMk cId="2467191303" sldId="264"/>
            <ac:spMk id="71" creationId="{30EC8552-65C9-4B09-A23D-CE07E6696C73}"/>
          </ac:spMkLst>
        </pc:spChg>
        <pc:spChg chg="mod">
          <ac:chgData name="Manuela Ramos Ospina" userId="b2fec698-f496-48dd-8fb3-76c085d46a17" providerId="ADAL" clId="{AA8E5D80-3C4D-4667-93F6-3427AADEBC9D}" dt="2024-06-14T17:08:45.894" v="1803" actId="313"/>
          <ac:spMkLst>
            <pc:docMk/>
            <pc:sldMk cId="2467191303" sldId="264"/>
            <ac:spMk id="72" creationId="{34DF7BAF-C02D-4ED7-AC9F-7B8A3D825F78}"/>
          </ac:spMkLst>
        </pc:spChg>
        <pc:spChg chg="mod">
          <ac:chgData name="Manuela Ramos Ospina" userId="b2fec698-f496-48dd-8fb3-76c085d46a17" providerId="ADAL" clId="{AA8E5D80-3C4D-4667-93F6-3427AADEBC9D}" dt="2024-06-14T15:51:47.950" v="1386"/>
          <ac:spMkLst>
            <pc:docMk/>
            <pc:sldMk cId="2467191303" sldId="264"/>
            <ac:spMk id="73" creationId="{BC73A565-4843-4232-B1DE-E18F3A800D1A}"/>
          </ac:spMkLst>
        </pc:spChg>
        <pc:spChg chg="add mod topLvl">
          <ac:chgData name="Manuela Ramos Ospina" userId="b2fec698-f496-48dd-8fb3-76c085d46a17" providerId="ADAL" clId="{AA8E5D80-3C4D-4667-93F6-3427AADEBC9D}" dt="2024-06-14T16:33:25.349" v="1651" actId="164"/>
          <ac:spMkLst>
            <pc:docMk/>
            <pc:sldMk cId="2467191303" sldId="264"/>
            <ac:spMk id="74" creationId="{0B4F25CE-034D-42C5-BAF5-97393FD06835}"/>
          </ac:spMkLst>
        </pc:spChg>
        <pc:spChg chg="add mod topLvl">
          <ac:chgData name="Manuela Ramos Ospina" userId="b2fec698-f496-48dd-8fb3-76c085d46a17" providerId="ADAL" clId="{AA8E5D80-3C4D-4667-93F6-3427AADEBC9D}" dt="2024-06-14T16:33:25.349" v="1651" actId="164"/>
          <ac:spMkLst>
            <pc:docMk/>
            <pc:sldMk cId="2467191303" sldId="264"/>
            <ac:spMk id="75" creationId="{CD0502E0-5F93-47C8-8390-EFDE8217A0F6}"/>
          </ac:spMkLst>
        </pc:spChg>
        <pc:spChg chg="add del mod">
          <ac:chgData name="Manuela Ramos Ospina" userId="b2fec698-f496-48dd-8fb3-76c085d46a17" providerId="ADAL" clId="{AA8E5D80-3C4D-4667-93F6-3427AADEBC9D}" dt="2024-06-14T17:07:44.180" v="1727" actId="478"/>
          <ac:spMkLst>
            <pc:docMk/>
            <pc:sldMk cId="2467191303" sldId="264"/>
            <ac:spMk id="76" creationId="{255E5CEE-021E-48BC-8800-7EEF90CAB5E9}"/>
          </ac:spMkLst>
        </pc:spChg>
        <pc:spChg chg="add mod">
          <ac:chgData name="Manuela Ramos Ospina" userId="b2fec698-f496-48dd-8fb3-76c085d46a17" providerId="ADAL" clId="{AA8E5D80-3C4D-4667-93F6-3427AADEBC9D}" dt="2024-06-14T16:04:48.668" v="1605" actId="1076"/>
          <ac:spMkLst>
            <pc:docMk/>
            <pc:sldMk cId="2467191303" sldId="264"/>
            <ac:spMk id="77" creationId="{A8FF71F5-6EC6-440A-A6A6-4CF866E7A7D3}"/>
          </ac:spMkLst>
        </pc:spChg>
        <pc:spChg chg="add mod">
          <ac:chgData name="Manuela Ramos Ospina" userId="b2fec698-f496-48dd-8fb3-76c085d46a17" providerId="ADAL" clId="{AA8E5D80-3C4D-4667-93F6-3427AADEBC9D}" dt="2024-06-14T17:19:09.014" v="2012" actId="164"/>
          <ac:spMkLst>
            <pc:docMk/>
            <pc:sldMk cId="2467191303" sldId="264"/>
            <ac:spMk id="78" creationId="{0BB9BF0B-4094-4513-A523-5A9373F522C4}"/>
          </ac:spMkLst>
        </pc:spChg>
        <pc:spChg chg="add del">
          <ac:chgData name="Manuela Ramos Ospina" userId="b2fec698-f496-48dd-8fb3-76c085d46a17" providerId="ADAL" clId="{AA8E5D80-3C4D-4667-93F6-3427AADEBC9D}" dt="2024-06-14T16:00:17.791" v="1561" actId="478"/>
          <ac:spMkLst>
            <pc:docMk/>
            <pc:sldMk cId="2467191303" sldId="264"/>
            <ac:spMk id="81" creationId="{C90656D8-47C3-4577-883C-AC18C1A0C3BD}"/>
          </ac:spMkLst>
        </pc:spChg>
        <pc:spChg chg="add del mod">
          <ac:chgData name="Manuela Ramos Ospina" userId="b2fec698-f496-48dd-8fb3-76c085d46a17" providerId="ADAL" clId="{AA8E5D80-3C4D-4667-93F6-3427AADEBC9D}" dt="2024-06-14T16:01:16.883" v="1576" actId="478"/>
          <ac:spMkLst>
            <pc:docMk/>
            <pc:sldMk cId="2467191303" sldId="264"/>
            <ac:spMk id="88" creationId="{4ADCEF2A-21E6-45D2-89B7-67C59E33F097}"/>
          </ac:spMkLst>
        </pc:spChg>
        <pc:spChg chg="add del">
          <ac:chgData name="Manuela Ramos Ospina" userId="b2fec698-f496-48dd-8fb3-76c085d46a17" providerId="ADAL" clId="{AA8E5D80-3C4D-4667-93F6-3427AADEBC9D}" dt="2024-06-14T16:01:32.440" v="1578" actId="478"/>
          <ac:spMkLst>
            <pc:docMk/>
            <pc:sldMk cId="2467191303" sldId="264"/>
            <ac:spMk id="89" creationId="{F45B9969-A2D7-41C6-A73F-085821843853}"/>
          </ac:spMkLst>
        </pc:spChg>
        <pc:spChg chg="add mod">
          <ac:chgData name="Manuela Ramos Ospina" userId="b2fec698-f496-48dd-8fb3-76c085d46a17" providerId="ADAL" clId="{AA8E5D80-3C4D-4667-93F6-3427AADEBC9D}" dt="2024-06-14T17:15:21.527" v="1988" actId="206"/>
          <ac:spMkLst>
            <pc:docMk/>
            <pc:sldMk cId="2467191303" sldId="264"/>
            <ac:spMk id="90" creationId="{4A93FDA2-8587-47A3-BF16-430F4389A067}"/>
          </ac:spMkLst>
        </pc:spChg>
        <pc:spChg chg="add mod topLvl">
          <ac:chgData name="Manuela Ramos Ospina" userId="b2fec698-f496-48dd-8fb3-76c085d46a17" providerId="ADAL" clId="{AA8E5D80-3C4D-4667-93F6-3427AADEBC9D}" dt="2024-06-14T16:34:18.277" v="1655" actId="1076"/>
          <ac:spMkLst>
            <pc:docMk/>
            <pc:sldMk cId="2467191303" sldId="264"/>
            <ac:spMk id="91" creationId="{ABBB49AA-701D-4D53-AC2A-9603DDFBC380}"/>
          </ac:spMkLst>
        </pc:spChg>
        <pc:spChg chg="add mod">
          <ac:chgData name="Manuela Ramos Ospina" userId="b2fec698-f496-48dd-8fb3-76c085d46a17" providerId="ADAL" clId="{AA8E5D80-3C4D-4667-93F6-3427AADEBC9D}" dt="2024-06-14T16:33:11.372" v="1648" actId="20577"/>
          <ac:spMkLst>
            <pc:docMk/>
            <pc:sldMk cId="2467191303" sldId="264"/>
            <ac:spMk id="93" creationId="{DC6C273C-6379-4AE1-A6F0-52B426C6F8A1}"/>
          </ac:spMkLst>
        </pc:spChg>
        <pc:spChg chg="add mod">
          <ac:chgData name="Manuela Ramos Ospina" userId="b2fec698-f496-48dd-8fb3-76c085d46a17" providerId="ADAL" clId="{AA8E5D80-3C4D-4667-93F6-3427AADEBC9D}" dt="2024-06-14T17:19:31.463" v="2015" actId="164"/>
          <ac:spMkLst>
            <pc:docMk/>
            <pc:sldMk cId="2467191303" sldId="264"/>
            <ac:spMk id="96" creationId="{1B723D43-11B5-48AC-B2D3-12CAFA2EAEC6}"/>
          </ac:spMkLst>
        </pc:spChg>
        <pc:spChg chg="add mod">
          <ac:chgData name="Manuela Ramos Ospina" userId="b2fec698-f496-48dd-8fb3-76c085d46a17" providerId="ADAL" clId="{AA8E5D80-3C4D-4667-93F6-3427AADEBC9D}" dt="2024-06-14T17:19:35.093" v="2016" actId="164"/>
          <ac:spMkLst>
            <pc:docMk/>
            <pc:sldMk cId="2467191303" sldId="264"/>
            <ac:spMk id="97" creationId="{FBB2CFD2-E754-4C86-AE2F-BC7AB7E21A08}"/>
          </ac:spMkLst>
        </pc:spChg>
        <pc:spChg chg="add mod">
          <ac:chgData name="Manuela Ramos Ospina" userId="b2fec698-f496-48dd-8fb3-76c085d46a17" providerId="ADAL" clId="{AA8E5D80-3C4D-4667-93F6-3427AADEBC9D}" dt="2024-06-14T17:21:02.587" v="2027" actId="1076"/>
          <ac:spMkLst>
            <pc:docMk/>
            <pc:sldMk cId="2467191303" sldId="264"/>
            <ac:spMk id="98" creationId="{8A58A480-16E4-4779-8439-8ECFED53C197}"/>
          </ac:spMkLst>
        </pc:spChg>
        <pc:spChg chg="add mod">
          <ac:chgData name="Manuela Ramos Ospina" userId="b2fec698-f496-48dd-8fb3-76c085d46a17" providerId="ADAL" clId="{AA8E5D80-3C4D-4667-93F6-3427AADEBC9D}" dt="2024-06-14T17:15:55.944" v="2002" actId="1076"/>
          <ac:spMkLst>
            <pc:docMk/>
            <pc:sldMk cId="2467191303" sldId="264"/>
            <ac:spMk id="99" creationId="{B47ADE3B-C7D2-41E4-B4C2-DFCD9597CEBF}"/>
          </ac:spMkLst>
        </pc:spChg>
        <pc:spChg chg="add del">
          <ac:chgData name="Manuela Ramos Ospina" userId="b2fec698-f496-48dd-8fb3-76c085d46a17" providerId="ADAL" clId="{AA8E5D80-3C4D-4667-93F6-3427AADEBC9D}" dt="2024-06-14T20:38:54.646" v="2929" actId="22"/>
          <ac:spMkLst>
            <pc:docMk/>
            <pc:sldMk cId="2467191303" sldId="264"/>
            <ac:spMk id="105" creationId="{B2E4416D-6C3D-4029-BDB4-025677E92FEB}"/>
          </ac:spMkLst>
        </pc:spChg>
        <pc:spChg chg="add mod">
          <ac:chgData name="Manuela Ramos Ospina" userId="b2fec698-f496-48dd-8fb3-76c085d46a17" providerId="ADAL" clId="{AA8E5D80-3C4D-4667-93F6-3427AADEBC9D}" dt="2024-06-14T20:44:33.136" v="2975" actId="1076"/>
          <ac:spMkLst>
            <pc:docMk/>
            <pc:sldMk cId="2467191303" sldId="264"/>
            <ac:spMk id="107" creationId="{D110F3A6-7B42-4B2D-A765-62076E4AE058}"/>
          </ac:spMkLst>
        </pc:spChg>
        <pc:grpChg chg="add mod topLvl">
          <ac:chgData name="Manuela Ramos Ospina" userId="b2fec698-f496-48dd-8fb3-76c085d46a17" providerId="ADAL" clId="{AA8E5D80-3C4D-4667-93F6-3427AADEBC9D}" dt="2024-06-14T16:33:25.349" v="1651" actId="164"/>
          <ac:grpSpMkLst>
            <pc:docMk/>
            <pc:sldMk cId="2467191303" sldId="264"/>
            <ac:grpSpMk id="7" creationId="{9D507423-395B-44A6-A773-DE1E6F6A86EB}"/>
          </ac:grpSpMkLst>
        </pc:grpChg>
        <pc:grpChg chg="add mod">
          <ac:chgData name="Manuela Ramos Ospina" userId="b2fec698-f496-48dd-8fb3-76c085d46a17" providerId="ADAL" clId="{AA8E5D80-3C4D-4667-93F6-3427AADEBC9D}" dt="2024-06-14T17:19:46.557" v="2019" actId="164"/>
          <ac:grpSpMkLst>
            <pc:docMk/>
            <pc:sldMk cId="2467191303" sldId="264"/>
            <ac:grpSpMk id="28" creationId="{E5EE1C32-6B78-4CF1-A8A9-E6DA6C2DA0E0}"/>
          </ac:grpSpMkLst>
        </pc:grpChg>
        <pc:grpChg chg="add mod ord">
          <ac:chgData name="Manuela Ramos Ospina" userId="b2fec698-f496-48dd-8fb3-76c085d46a17" providerId="ADAL" clId="{AA8E5D80-3C4D-4667-93F6-3427AADEBC9D}" dt="2024-06-14T16:38:00.404" v="1656" actId="164"/>
          <ac:grpSpMkLst>
            <pc:docMk/>
            <pc:sldMk cId="2467191303" sldId="264"/>
            <ac:grpSpMk id="34" creationId="{D368D009-48CB-4D2A-BB99-0B4C679FEFAE}"/>
          </ac:grpSpMkLst>
        </pc:grpChg>
        <pc:grpChg chg="add mod">
          <ac:chgData name="Manuela Ramos Ospina" userId="b2fec698-f496-48dd-8fb3-76c085d46a17" providerId="ADAL" clId="{AA8E5D80-3C4D-4667-93F6-3427AADEBC9D}" dt="2024-06-14T16:38:00.404" v="1656" actId="164"/>
          <ac:grpSpMkLst>
            <pc:docMk/>
            <pc:sldMk cId="2467191303" sldId="264"/>
            <ac:grpSpMk id="38" creationId="{A99A84EC-1990-40C9-8269-F8C85B850E10}"/>
          </ac:grpSpMkLst>
        </pc:grpChg>
        <pc:grpChg chg="add mod">
          <ac:chgData name="Manuela Ramos Ospina" userId="b2fec698-f496-48dd-8fb3-76c085d46a17" providerId="ADAL" clId="{AA8E5D80-3C4D-4667-93F6-3427AADEBC9D}" dt="2024-06-14T15:52:00.371" v="1388" actId="2711"/>
          <ac:grpSpMkLst>
            <pc:docMk/>
            <pc:sldMk cId="2467191303" sldId="264"/>
            <ac:grpSpMk id="45" creationId="{8C513A37-289B-477B-9452-58A1EF33A3E5}"/>
          </ac:grpSpMkLst>
        </pc:grpChg>
        <pc:grpChg chg="add mod">
          <ac:chgData name="Manuela Ramos Ospina" userId="b2fec698-f496-48dd-8fb3-76c085d46a17" providerId="ADAL" clId="{AA8E5D80-3C4D-4667-93F6-3427AADEBC9D}" dt="2024-06-14T15:52:00.371" v="1388" actId="2711"/>
          <ac:grpSpMkLst>
            <pc:docMk/>
            <pc:sldMk cId="2467191303" sldId="264"/>
            <ac:grpSpMk id="51" creationId="{CC55CA4D-A8A5-4A3B-B6ED-339B45449E55}"/>
          </ac:grpSpMkLst>
        </pc:grpChg>
        <pc:grpChg chg="add mod">
          <ac:chgData name="Manuela Ramos Ospina" userId="b2fec698-f496-48dd-8fb3-76c085d46a17" providerId="ADAL" clId="{AA8E5D80-3C4D-4667-93F6-3427AADEBC9D}" dt="2024-06-14T17:19:09.014" v="2012" actId="164"/>
          <ac:grpSpMkLst>
            <pc:docMk/>
            <pc:sldMk cId="2467191303" sldId="264"/>
            <ac:grpSpMk id="57" creationId="{F033287E-23FE-43C9-B736-970ACCB83125}"/>
          </ac:grpSpMkLst>
        </pc:grpChg>
        <pc:grpChg chg="add del mod">
          <ac:chgData name="Manuela Ramos Ospina" userId="b2fec698-f496-48dd-8fb3-76c085d46a17" providerId="ADAL" clId="{AA8E5D80-3C4D-4667-93F6-3427AADEBC9D}" dt="2024-06-14T17:19:31.463" v="2015" actId="164"/>
          <ac:grpSpMkLst>
            <pc:docMk/>
            <pc:sldMk cId="2467191303" sldId="264"/>
            <ac:grpSpMk id="63" creationId="{31E7E0E1-8779-4C2B-9B09-EA273C1434DC}"/>
          </ac:grpSpMkLst>
        </pc:grpChg>
        <pc:grpChg chg="add mod">
          <ac:chgData name="Manuela Ramos Ospina" userId="b2fec698-f496-48dd-8fb3-76c085d46a17" providerId="ADAL" clId="{AA8E5D80-3C4D-4667-93F6-3427AADEBC9D}" dt="2024-06-14T17:19:35.093" v="2016" actId="164"/>
          <ac:grpSpMkLst>
            <pc:docMk/>
            <pc:sldMk cId="2467191303" sldId="264"/>
            <ac:grpSpMk id="70" creationId="{63B7F1D7-01CA-4AE3-BC4D-E75B3ACFB183}"/>
          </ac:grpSpMkLst>
        </pc:grpChg>
        <pc:grpChg chg="add del mod ord">
          <ac:chgData name="Manuela Ramos Ospina" userId="b2fec698-f496-48dd-8fb3-76c085d46a17" providerId="ADAL" clId="{AA8E5D80-3C4D-4667-93F6-3427AADEBC9D}" dt="2024-06-14T16:33:16.126" v="1649" actId="165"/>
          <ac:grpSpMkLst>
            <pc:docMk/>
            <pc:sldMk cId="2467191303" sldId="264"/>
            <ac:grpSpMk id="92" creationId="{D9276045-EFA4-46FD-A27C-AFC063723AC8}"/>
          </ac:grpSpMkLst>
        </pc:grpChg>
        <pc:grpChg chg="add mod">
          <ac:chgData name="Manuela Ramos Ospina" userId="b2fec698-f496-48dd-8fb3-76c085d46a17" providerId="ADAL" clId="{AA8E5D80-3C4D-4667-93F6-3427AADEBC9D}" dt="2024-06-14T16:33:31.381" v="1653" actId="1076"/>
          <ac:grpSpMkLst>
            <pc:docMk/>
            <pc:sldMk cId="2467191303" sldId="264"/>
            <ac:grpSpMk id="94" creationId="{1A103F9B-FADF-474E-A9CA-1F33DCB34288}"/>
          </ac:grpSpMkLst>
        </pc:grpChg>
        <pc:grpChg chg="add mod">
          <ac:chgData name="Manuela Ramos Ospina" userId="b2fec698-f496-48dd-8fb3-76c085d46a17" providerId="ADAL" clId="{AA8E5D80-3C4D-4667-93F6-3427AADEBC9D}" dt="2024-06-14T16:38:00.404" v="1656" actId="164"/>
          <ac:grpSpMkLst>
            <pc:docMk/>
            <pc:sldMk cId="2467191303" sldId="264"/>
            <ac:grpSpMk id="95" creationId="{495BBE19-55D9-4AEA-A63D-A0BB8437C2F7}"/>
          </ac:grpSpMkLst>
        </pc:grpChg>
        <pc:grpChg chg="add mod">
          <ac:chgData name="Manuela Ramos Ospina" userId="b2fec698-f496-48dd-8fb3-76c085d46a17" providerId="ADAL" clId="{AA8E5D80-3C4D-4667-93F6-3427AADEBC9D}" dt="2024-06-14T17:19:09.014" v="2012" actId="164"/>
          <ac:grpSpMkLst>
            <pc:docMk/>
            <pc:sldMk cId="2467191303" sldId="264"/>
            <ac:grpSpMk id="100" creationId="{85DD5AA4-E84F-4666-9991-AFCEE513781A}"/>
          </ac:grpSpMkLst>
        </pc:grpChg>
        <pc:grpChg chg="add mod">
          <ac:chgData name="Manuela Ramos Ospina" userId="b2fec698-f496-48dd-8fb3-76c085d46a17" providerId="ADAL" clId="{AA8E5D80-3C4D-4667-93F6-3427AADEBC9D}" dt="2024-06-14T17:19:31.463" v="2015" actId="164"/>
          <ac:grpSpMkLst>
            <pc:docMk/>
            <pc:sldMk cId="2467191303" sldId="264"/>
            <ac:grpSpMk id="101" creationId="{13F32DBE-79DE-4735-987B-8C534F7BCDA4}"/>
          </ac:grpSpMkLst>
        </pc:grpChg>
        <pc:grpChg chg="add mod">
          <ac:chgData name="Manuela Ramos Ospina" userId="b2fec698-f496-48dd-8fb3-76c085d46a17" providerId="ADAL" clId="{AA8E5D80-3C4D-4667-93F6-3427AADEBC9D}" dt="2024-06-14T17:19:35.093" v="2016" actId="164"/>
          <ac:grpSpMkLst>
            <pc:docMk/>
            <pc:sldMk cId="2467191303" sldId="264"/>
            <ac:grpSpMk id="102" creationId="{78CCDD14-B9EC-4B39-B91E-84BBF1192C03}"/>
          </ac:grpSpMkLst>
        </pc:grpChg>
        <pc:grpChg chg="add mod">
          <ac:chgData name="Manuela Ramos Ospina" userId="b2fec698-f496-48dd-8fb3-76c085d46a17" providerId="ADAL" clId="{AA8E5D80-3C4D-4667-93F6-3427AADEBC9D}" dt="2024-06-14T17:19:46.557" v="2019" actId="164"/>
          <ac:grpSpMkLst>
            <pc:docMk/>
            <pc:sldMk cId="2467191303" sldId="264"/>
            <ac:grpSpMk id="103" creationId="{4A107BD4-471C-4A6C-B875-25191B982C78}"/>
          </ac:grpSpMkLst>
        </pc:grpChg>
        <pc:picChg chg="add del mod">
          <ac:chgData name="Manuela Ramos Ospina" userId="b2fec698-f496-48dd-8fb3-76c085d46a17" providerId="ADAL" clId="{AA8E5D80-3C4D-4667-93F6-3427AADEBC9D}" dt="2024-06-14T15:55:04.418" v="1413" actId="478"/>
          <ac:picMkLst>
            <pc:docMk/>
            <pc:sldMk cId="2467191303" sldId="264"/>
            <ac:picMk id="80" creationId="{946406F3-CEEE-43DE-B631-F3AF696CC012}"/>
          </ac:picMkLst>
        </pc:picChg>
        <pc:cxnChg chg="add del mod">
          <ac:chgData name="Manuela Ramos Ospina" userId="b2fec698-f496-48dd-8fb3-76c085d46a17" providerId="ADAL" clId="{AA8E5D80-3C4D-4667-93F6-3427AADEBC9D}" dt="2024-06-14T16:00:44.150" v="1567" actId="478"/>
          <ac:cxnSpMkLst>
            <pc:docMk/>
            <pc:sldMk cId="2467191303" sldId="264"/>
            <ac:cxnSpMk id="83" creationId="{7808E70C-92EF-48B1-B9AD-7878682A31A3}"/>
          </ac:cxnSpMkLst>
        </pc:cxnChg>
      </pc:sldChg>
      <pc:sldChg chg="addSp delSp modSp new mod ord modAnim">
        <pc:chgData name="Manuela Ramos Ospina" userId="b2fec698-f496-48dd-8fb3-76c085d46a17" providerId="ADAL" clId="{AA8E5D80-3C4D-4667-93F6-3427AADEBC9D}" dt="2024-06-16T18:05:40.430" v="9324" actId="166"/>
        <pc:sldMkLst>
          <pc:docMk/>
          <pc:sldMk cId="3934380466" sldId="265"/>
        </pc:sldMkLst>
        <pc:spChg chg="mod">
          <ac:chgData name="Manuela Ramos Ospina" userId="b2fec698-f496-48dd-8fb3-76c085d46a17" providerId="ADAL" clId="{AA8E5D80-3C4D-4667-93F6-3427AADEBC9D}" dt="2024-06-14T14:19:36.763" v="727" actId="27636"/>
          <ac:spMkLst>
            <pc:docMk/>
            <pc:sldMk cId="3934380466" sldId="265"/>
            <ac:spMk id="2" creationId="{545ADFFB-C865-472D-BF41-E2C1FBF3F697}"/>
          </ac:spMkLst>
        </pc:spChg>
        <pc:spChg chg="mod">
          <ac:chgData name="Manuela Ramos Ospina" userId="b2fec698-f496-48dd-8fb3-76c085d46a17" providerId="ADAL" clId="{AA8E5D80-3C4D-4667-93F6-3427AADEBC9D}" dt="2024-06-14T17:22:13.109" v="2045" actId="20577"/>
          <ac:spMkLst>
            <pc:docMk/>
            <pc:sldMk cId="3934380466" sldId="265"/>
            <ac:spMk id="3" creationId="{F9D9F4FC-ACBE-4818-A669-9EFABBFAC3C1}"/>
          </ac:spMkLst>
        </pc:spChg>
        <pc:spChg chg="add mod ord">
          <ac:chgData name="Manuela Ramos Ospina" userId="b2fec698-f496-48dd-8fb3-76c085d46a17" providerId="ADAL" clId="{AA8E5D80-3C4D-4667-93F6-3427AADEBC9D}" dt="2024-06-16T18:05:40.430" v="9324" actId="166"/>
          <ac:spMkLst>
            <pc:docMk/>
            <pc:sldMk cId="3934380466" sldId="265"/>
            <ac:spMk id="4" creationId="{C133586C-B96F-4A17-9DA0-EBEE2211EECF}"/>
          </ac:spMkLst>
        </pc:spChg>
        <pc:spChg chg="add del">
          <ac:chgData name="Manuela Ramos Ospina" userId="b2fec698-f496-48dd-8fb3-76c085d46a17" providerId="ADAL" clId="{AA8E5D80-3C4D-4667-93F6-3427AADEBC9D}" dt="2024-06-14T19:38:09.724" v="2680"/>
          <ac:spMkLst>
            <pc:docMk/>
            <pc:sldMk cId="3934380466" sldId="265"/>
            <ac:spMk id="5" creationId="{76F159FE-049D-49FA-B48F-D7D71547F235}"/>
          </ac:spMkLst>
        </pc:spChg>
        <pc:spChg chg="add mod ord">
          <ac:chgData name="Manuela Ramos Ospina" userId="b2fec698-f496-48dd-8fb3-76c085d46a17" providerId="ADAL" clId="{AA8E5D80-3C4D-4667-93F6-3427AADEBC9D}" dt="2024-06-14T19:50:01.579" v="2711" actId="2085"/>
          <ac:spMkLst>
            <pc:docMk/>
            <pc:sldMk cId="3934380466" sldId="265"/>
            <ac:spMk id="7" creationId="{E08F12E2-09B8-4249-B17E-6F6484FD7880}"/>
          </ac:spMkLst>
        </pc:spChg>
        <pc:spChg chg="add mod">
          <ac:chgData name="Manuela Ramos Ospina" userId="b2fec698-f496-48dd-8fb3-76c085d46a17" providerId="ADAL" clId="{AA8E5D80-3C4D-4667-93F6-3427AADEBC9D}" dt="2024-06-14T20:00:18.473" v="2859" actId="113"/>
          <ac:spMkLst>
            <pc:docMk/>
            <pc:sldMk cId="3934380466" sldId="265"/>
            <ac:spMk id="13" creationId="{199F4EC9-B814-4C44-A357-79BAFC6480A2}"/>
          </ac:spMkLst>
        </pc:spChg>
        <pc:spChg chg="add mod">
          <ac:chgData name="Manuela Ramos Ospina" userId="b2fec698-f496-48dd-8fb3-76c085d46a17" providerId="ADAL" clId="{AA8E5D80-3C4D-4667-93F6-3427AADEBC9D}" dt="2024-06-14T20:04:32.571" v="2918" actId="12"/>
          <ac:spMkLst>
            <pc:docMk/>
            <pc:sldMk cId="3934380466" sldId="265"/>
            <ac:spMk id="16" creationId="{FC99620F-0C09-471A-B174-319769E0F202}"/>
          </ac:spMkLst>
        </pc:spChg>
        <pc:spChg chg="add mod">
          <ac:chgData name="Manuela Ramos Ospina" userId="b2fec698-f496-48dd-8fb3-76c085d46a17" providerId="ADAL" clId="{AA8E5D80-3C4D-4667-93F6-3427AADEBC9D}" dt="2024-06-14T20:01:21.352" v="2913" actId="1076"/>
          <ac:spMkLst>
            <pc:docMk/>
            <pc:sldMk cId="3934380466" sldId="265"/>
            <ac:spMk id="20" creationId="{002CA0EF-359B-4BCD-B9F9-FE6E3912AD60}"/>
          </ac:spMkLst>
        </pc:spChg>
        <pc:spChg chg="add mod">
          <ac:chgData name="Manuela Ramos Ospina" userId="b2fec698-f496-48dd-8fb3-76c085d46a17" providerId="ADAL" clId="{AA8E5D80-3C4D-4667-93F6-3427AADEBC9D}" dt="2024-06-14T20:03:25.140" v="2915" actId="12"/>
          <ac:spMkLst>
            <pc:docMk/>
            <pc:sldMk cId="3934380466" sldId="265"/>
            <ac:spMk id="22" creationId="{AD966CD7-8BB6-48C3-A1A9-E99C6DC82951}"/>
          </ac:spMkLst>
        </pc:spChg>
        <pc:grpChg chg="add mod">
          <ac:chgData name="Manuela Ramos Ospina" userId="b2fec698-f496-48dd-8fb3-76c085d46a17" providerId="ADAL" clId="{AA8E5D80-3C4D-4667-93F6-3427AADEBC9D}" dt="2024-06-14T19:59:37.158" v="2842" actId="1076"/>
          <ac:grpSpMkLst>
            <pc:docMk/>
            <pc:sldMk cId="3934380466" sldId="265"/>
            <ac:grpSpMk id="8" creationId="{905FA2C0-E314-45C7-948A-7DD51DCC7DA8}"/>
          </ac:grpSpMkLst>
        </pc:grpChg>
        <pc:grpChg chg="add mod">
          <ac:chgData name="Manuela Ramos Ospina" userId="b2fec698-f496-48dd-8fb3-76c085d46a17" providerId="ADAL" clId="{AA8E5D80-3C4D-4667-93F6-3427AADEBC9D}" dt="2024-06-14T20:00:22.757" v="2860" actId="1076"/>
          <ac:grpSpMkLst>
            <pc:docMk/>
            <pc:sldMk cId="3934380466" sldId="265"/>
            <ac:grpSpMk id="12" creationId="{41D5B833-C179-4D6C-9005-9B930C2D4D33}"/>
          </ac:grpSpMkLst>
        </pc:grpChg>
        <pc:picChg chg="add del mod">
          <ac:chgData name="Manuela Ramos Ospina" userId="b2fec698-f496-48dd-8fb3-76c085d46a17" providerId="ADAL" clId="{AA8E5D80-3C4D-4667-93F6-3427AADEBC9D}" dt="2024-06-14T14:43:29.604" v="918" actId="478"/>
          <ac:picMkLst>
            <pc:docMk/>
            <pc:sldMk cId="3934380466" sldId="265"/>
            <ac:picMk id="4" creationId="{DD1B761F-E080-49CA-9D6B-889F19907155}"/>
          </ac:picMkLst>
        </pc:picChg>
        <pc:picChg chg="add mod">
          <ac:chgData name="Manuela Ramos Ospina" userId="b2fec698-f496-48dd-8fb3-76c085d46a17" providerId="ADAL" clId="{AA8E5D80-3C4D-4667-93F6-3427AADEBC9D}" dt="2024-06-14T19:38:44.207" v="2689" actId="164"/>
          <ac:picMkLst>
            <pc:docMk/>
            <pc:sldMk cId="3934380466" sldId="265"/>
            <ac:picMk id="6" creationId="{1F7E819F-AAB3-49B0-BC12-7D79393EEBEB}"/>
          </ac:picMkLst>
        </pc:picChg>
        <pc:picChg chg="add mod">
          <ac:chgData name="Manuela Ramos Ospina" userId="b2fec698-f496-48dd-8fb3-76c085d46a17" providerId="ADAL" clId="{AA8E5D80-3C4D-4667-93F6-3427AADEBC9D}" dt="2024-06-14T19:42:49.163" v="2706" actId="1076"/>
          <ac:picMkLst>
            <pc:docMk/>
            <pc:sldMk cId="3934380466" sldId="265"/>
            <ac:picMk id="10" creationId="{EA64B832-C5C0-45A1-8FF2-9369E70A0AD4}"/>
          </ac:picMkLst>
        </pc:picChg>
        <pc:picChg chg="add mod ord">
          <ac:chgData name="Manuela Ramos Ospina" userId="b2fec698-f496-48dd-8fb3-76c085d46a17" providerId="ADAL" clId="{AA8E5D80-3C4D-4667-93F6-3427AADEBC9D}" dt="2024-06-16T18:05:10.289" v="9322"/>
          <ac:picMkLst>
            <pc:docMk/>
            <pc:sldMk cId="3934380466" sldId="265"/>
            <ac:picMk id="17" creationId="{C462D044-E00E-414A-B10C-5D71E0E4621E}"/>
          </ac:picMkLst>
        </pc:picChg>
        <pc:picChg chg="add mod ord modCrop">
          <ac:chgData name="Manuela Ramos Ospina" userId="b2fec698-f496-48dd-8fb3-76c085d46a17" providerId="ADAL" clId="{AA8E5D80-3C4D-4667-93F6-3427AADEBC9D}" dt="2024-06-16T18:05:22.217" v="9323" actId="166"/>
          <ac:picMkLst>
            <pc:docMk/>
            <pc:sldMk cId="3934380466" sldId="265"/>
            <ac:picMk id="19" creationId="{A4CA4F48-70E2-4D09-B75D-7336F9B78739}"/>
          </ac:picMkLst>
        </pc:picChg>
        <pc:picChg chg="add mod">
          <ac:chgData name="Manuela Ramos Ospina" userId="b2fec698-f496-48dd-8fb3-76c085d46a17" providerId="ADAL" clId="{AA8E5D80-3C4D-4667-93F6-3427AADEBC9D}" dt="2024-06-14T19:59:58.219" v="2850" actId="1076"/>
          <ac:picMkLst>
            <pc:docMk/>
            <pc:sldMk cId="3934380466" sldId="265"/>
            <ac:picMk id="21" creationId="{3ACC8612-5126-4409-9F6F-1C6AD23E8BCE}"/>
          </ac:picMkLst>
        </pc:picChg>
        <pc:picChg chg="add mod modCrop">
          <ac:chgData name="Manuela Ramos Ospina" userId="b2fec698-f496-48dd-8fb3-76c085d46a17" providerId="ADAL" clId="{AA8E5D80-3C4D-4667-93F6-3427AADEBC9D}" dt="2024-06-16T16:42:06.325" v="7520" actId="1035"/>
          <ac:picMkLst>
            <pc:docMk/>
            <pc:sldMk cId="3934380466" sldId="265"/>
            <ac:picMk id="23" creationId="{8E49C796-A3F5-446A-BE9D-F9AA24D7D09B}"/>
          </ac:picMkLst>
        </pc:picChg>
        <pc:picChg chg="add mod">
          <ac:chgData name="Manuela Ramos Ospina" userId="b2fec698-f496-48dd-8fb3-76c085d46a17" providerId="ADAL" clId="{AA8E5D80-3C4D-4667-93F6-3427AADEBC9D}" dt="2024-06-14T20:00:02.741" v="2852" actId="1076"/>
          <ac:picMkLst>
            <pc:docMk/>
            <pc:sldMk cId="3934380466" sldId="265"/>
            <ac:picMk id="3076" creationId="{113F940B-A99C-45D1-BAF0-3D441E742D27}"/>
          </ac:picMkLst>
        </pc:picChg>
      </pc:sldChg>
      <pc:sldChg chg="addSp delSp modSp add mod">
        <pc:chgData name="Manuela Ramos Ospina" userId="b2fec698-f496-48dd-8fb3-76c085d46a17" providerId="ADAL" clId="{AA8E5D80-3C4D-4667-93F6-3427AADEBC9D}" dt="2024-06-16T17:45:16.120" v="9207" actId="20577"/>
        <pc:sldMkLst>
          <pc:docMk/>
          <pc:sldMk cId="1439616554" sldId="266"/>
        </pc:sldMkLst>
        <pc:spChg chg="mod">
          <ac:chgData name="Manuela Ramos Ospina" userId="b2fec698-f496-48dd-8fb3-76c085d46a17" providerId="ADAL" clId="{AA8E5D80-3C4D-4667-93F6-3427AADEBC9D}" dt="2024-06-14T18:08:12.186" v="2461" actId="20577"/>
          <ac:spMkLst>
            <pc:docMk/>
            <pc:sldMk cId="1439616554" sldId="266"/>
            <ac:spMk id="4" creationId="{670B3952-614E-48FB-B8AC-15D6390EB973}"/>
          </ac:spMkLst>
        </pc:spChg>
        <pc:spChg chg="mod">
          <ac:chgData name="Manuela Ramos Ospina" userId="b2fec698-f496-48dd-8fb3-76c085d46a17" providerId="ADAL" clId="{AA8E5D80-3C4D-4667-93F6-3427AADEBC9D}" dt="2024-06-14T17:22:10.227" v="2043" actId="20577"/>
          <ac:spMkLst>
            <pc:docMk/>
            <pc:sldMk cId="1439616554" sldId="266"/>
            <ac:spMk id="5" creationId="{B89DEE25-3F83-4A3D-B993-E653AA142D44}"/>
          </ac:spMkLst>
        </pc:spChg>
        <pc:spChg chg="add mod">
          <ac:chgData name="Manuela Ramos Ospina" userId="b2fec698-f496-48dd-8fb3-76c085d46a17" providerId="ADAL" clId="{AA8E5D80-3C4D-4667-93F6-3427AADEBC9D}" dt="2024-06-16T17:45:07.150" v="9203" actId="255"/>
          <ac:spMkLst>
            <pc:docMk/>
            <pc:sldMk cId="1439616554" sldId="266"/>
            <ac:spMk id="7" creationId="{72BB3F29-F5FF-466D-A18D-D453CC3B2F0B}"/>
          </ac:spMkLst>
        </pc:spChg>
        <pc:spChg chg="del mod topLvl">
          <ac:chgData name="Manuela Ramos Ospina" userId="b2fec698-f496-48dd-8fb3-76c085d46a17" providerId="ADAL" clId="{AA8E5D80-3C4D-4667-93F6-3427AADEBC9D}" dt="2024-06-14T18:12:36.810" v="2533" actId="478"/>
          <ac:spMkLst>
            <pc:docMk/>
            <pc:sldMk cId="1439616554" sldId="266"/>
            <ac:spMk id="8" creationId="{FF3D3A62-B711-4DC5-A016-3E8A728920AA}"/>
          </ac:spMkLst>
        </pc:spChg>
        <pc:spChg chg="mod topLvl">
          <ac:chgData name="Manuela Ramos Ospina" userId="b2fec698-f496-48dd-8fb3-76c085d46a17" providerId="ADAL" clId="{AA8E5D80-3C4D-4667-93F6-3427AADEBC9D}" dt="2024-06-14T18:17:25.109" v="2615" actId="1076"/>
          <ac:spMkLst>
            <pc:docMk/>
            <pc:sldMk cId="1439616554" sldId="266"/>
            <ac:spMk id="9" creationId="{53008A9B-FEEB-4E71-BE99-1ABF3059BBDF}"/>
          </ac:spMkLst>
        </pc:spChg>
        <pc:spChg chg="del mod topLvl">
          <ac:chgData name="Manuela Ramos Ospina" userId="b2fec698-f496-48dd-8fb3-76c085d46a17" providerId="ADAL" clId="{AA8E5D80-3C4D-4667-93F6-3427AADEBC9D}" dt="2024-06-14T18:10:53.234" v="2468" actId="478"/>
          <ac:spMkLst>
            <pc:docMk/>
            <pc:sldMk cId="1439616554" sldId="266"/>
            <ac:spMk id="10" creationId="{B11256B0-1896-4B54-A275-BA4B30A0E286}"/>
          </ac:spMkLst>
        </pc:spChg>
        <pc:spChg chg="mod topLvl">
          <ac:chgData name="Manuela Ramos Ospina" userId="b2fec698-f496-48dd-8fb3-76c085d46a17" providerId="ADAL" clId="{AA8E5D80-3C4D-4667-93F6-3427AADEBC9D}" dt="2024-06-14T18:13:57.383" v="2556" actId="1076"/>
          <ac:spMkLst>
            <pc:docMk/>
            <pc:sldMk cId="1439616554" sldId="266"/>
            <ac:spMk id="11" creationId="{095521D2-396C-493A-9C3C-831A8B66B254}"/>
          </ac:spMkLst>
        </pc:spChg>
        <pc:spChg chg="del mod topLvl">
          <ac:chgData name="Manuela Ramos Ospina" userId="b2fec698-f496-48dd-8fb3-76c085d46a17" providerId="ADAL" clId="{AA8E5D80-3C4D-4667-93F6-3427AADEBC9D}" dt="2024-06-14T18:10:54.660" v="2469" actId="478"/>
          <ac:spMkLst>
            <pc:docMk/>
            <pc:sldMk cId="1439616554" sldId="266"/>
            <ac:spMk id="12" creationId="{CCC97E70-1263-410B-B92C-B8A4EE850DCC}"/>
          </ac:spMkLst>
        </pc:spChg>
        <pc:spChg chg="mod topLvl">
          <ac:chgData name="Manuela Ramos Ospina" userId="b2fec698-f496-48dd-8fb3-76c085d46a17" providerId="ADAL" clId="{AA8E5D80-3C4D-4667-93F6-3427AADEBC9D}" dt="2024-06-14T18:16:47.631" v="2599" actId="1076"/>
          <ac:spMkLst>
            <pc:docMk/>
            <pc:sldMk cId="1439616554" sldId="266"/>
            <ac:spMk id="13" creationId="{C2CA0B0F-6D71-414C-B9EE-762E54F342B7}"/>
          </ac:spMkLst>
        </pc:spChg>
        <pc:spChg chg="del mod topLvl">
          <ac:chgData name="Manuela Ramos Ospina" userId="b2fec698-f496-48dd-8fb3-76c085d46a17" providerId="ADAL" clId="{AA8E5D80-3C4D-4667-93F6-3427AADEBC9D}" dt="2024-06-14T18:10:55.378" v="2470" actId="478"/>
          <ac:spMkLst>
            <pc:docMk/>
            <pc:sldMk cId="1439616554" sldId="266"/>
            <ac:spMk id="14" creationId="{A3AFDFAC-18D3-40FC-90F1-10FCC62D164C}"/>
          </ac:spMkLst>
        </pc:spChg>
        <pc:spChg chg="mod topLvl">
          <ac:chgData name="Manuela Ramos Ospina" userId="b2fec698-f496-48dd-8fb3-76c085d46a17" providerId="ADAL" clId="{AA8E5D80-3C4D-4667-93F6-3427AADEBC9D}" dt="2024-06-14T18:13:24.273" v="2546" actId="1076"/>
          <ac:spMkLst>
            <pc:docMk/>
            <pc:sldMk cId="1439616554" sldId="266"/>
            <ac:spMk id="15" creationId="{54BD07E8-E119-4520-85BC-ED9E2B42331B}"/>
          </ac:spMkLst>
        </pc:spChg>
        <pc:spChg chg="del mod topLvl">
          <ac:chgData name="Manuela Ramos Ospina" userId="b2fec698-f496-48dd-8fb3-76c085d46a17" providerId="ADAL" clId="{AA8E5D80-3C4D-4667-93F6-3427AADEBC9D}" dt="2024-06-14T18:10:56.404" v="2471" actId="478"/>
          <ac:spMkLst>
            <pc:docMk/>
            <pc:sldMk cId="1439616554" sldId="266"/>
            <ac:spMk id="16" creationId="{D63D32CE-3039-4393-AC1E-ED8D361653A9}"/>
          </ac:spMkLst>
        </pc:spChg>
        <pc:spChg chg="mod topLvl">
          <ac:chgData name="Manuela Ramos Ospina" userId="b2fec698-f496-48dd-8fb3-76c085d46a17" providerId="ADAL" clId="{AA8E5D80-3C4D-4667-93F6-3427AADEBC9D}" dt="2024-06-14T18:18:03.795" v="2635" actId="1076"/>
          <ac:spMkLst>
            <pc:docMk/>
            <pc:sldMk cId="1439616554" sldId="266"/>
            <ac:spMk id="17" creationId="{5C7D0C59-0A98-43E3-A7DE-35BF714793ED}"/>
          </ac:spMkLst>
        </pc:spChg>
        <pc:spChg chg="del mod topLvl">
          <ac:chgData name="Manuela Ramos Ospina" userId="b2fec698-f496-48dd-8fb3-76c085d46a17" providerId="ADAL" clId="{AA8E5D80-3C4D-4667-93F6-3427AADEBC9D}" dt="2024-06-14T18:10:57.538" v="2472" actId="478"/>
          <ac:spMkLst>
            <pc:docMk/>
            <pc:sldMk cId="1439616554" sldId="266"/>
            <ac:spMk id="18" creationId="{50D1B79B-36FA-4FE9-AE06-2E2DEF438D6F}"/>
          </ac:spMkLst>
        </pc:spChg>
        <pc:spChg chg="mod topLvl">
          <ac:chgData name="Manuela Ramos Ospina" userId="b2fec698-f496-48dd-8fb3-76c085d46a17" providerId="ADAL" clId="{AA8E5D80-3C4D-4667-93F6-3427AADEBC9D}" dt="2024-06-14T18:13:56.165" v="2555" actId="1076"/>
          <ac:spMkLst>
            <pc:docMk/>
            <pc:sldMk cId="1439616554" sldId="266"/>
            <ac:spMk id="19" creationId="{22C590C5-E617-42A6-BC5C-E9A89BDAD2C5}"/>
          </ac:spMkLst>
        </pc:spChg>
        <pc:spChg chg="del mod topLvl">
          <ac:chgData name="Manuela Ramos Ospina" userId="b2fec698-f496-48dd-8fb3-76c085d46a17" providerId="ADAL" clId="{AA8E5D80-3C4D-4667-93F6-3427AADEBC9D}" dt="2024-06-14T18:11:27.194" v="2475" actId="478"/>
          <ac:spMkLst>
            <pc:docMk/>
            <pc:sldMk cId="1439616554" sldId="266"/>
            <ac:spMk id="20" creationId="{CDEA8318-7F1D-4396-8B75-1CEB0E0FBBC1}"/>
          </ac:spMkLst>
        </pc:spChg>
        <pc:spChg chg="add mod">
          <ac:chgData name="Manuela Ramos Ospina" userId="b2fec698-f496-48dd-8fb3-76c085d46a17" providerId="ADAL" clId="{AA8E5D80-3C4D-4667-93F6-3427AADEBC9D}" dt="2024-06-14T18:12:13.844" v="2526" actId="164"/>
          <ac:spMkLst>
            <pc:docMk/>
            <pc:sldMk cId="1439616554" sldId="266"/>
            <ac:spMk id="21" creationId="{73B67BBB-CB27-4CD9-91D8-31C3916A9AF7}"/>
          </ac:spMkLst>
        </pc:spChg>
        <pc:spChg chg="add mod">
          <ac:chgData name="Manuela Ramos Ospina" userId="b2fec698-f496-48dd-8fb3-76c085d46a17" providerId="ADAL" clId="{AA8E5D80-3C4D-4667-93F6-3427AADEBC9D}" dt="2024-06-14T18:12:13.844" v="2526" actId="164"/>
          <ac:spMkLst>
            <pc:docMk/>
            <pc:sldMk cId="1439616554" sldId="266"/>
            <ac:spMk id="22" creationId="{40CFC8D1-FE6D-47AC-BBC6-57E0390C272D}"/>
          </ac:spMkLst>
        </pc:spChg>
        <pc:spChg chg="add del mod">
          <ac:chgData name="Manuela Ramos Ospina" userId="b2fec698-f496-48dd-8fb3-76c085d46a17" providerId="ADAL" clId="{AA8E5D80-3C4D-4667-93F6-3427AADEBC9D}" dt="2024-06-14T18:18:52.282" v="2658" actId="478"/>
          <ac:spMkLst>
            <pc:docMk/>
            <pc:sldMk cId="1439616554" sldId="266"/>
            <ac:spMk id="24" creationId="{AD36F9B6-6C34-4E9B-BB74-CEEE7E907BA2}"/>
          </ac:spMkLst>
        </pc:spChg>
        <pc:spChg chg="add del">
          <ac:chgData name="Manuela Ramos Ospina" userId="b2fec698-f496-48dd-8fb3-76c085d46a17" providerId="ADAL" clId="{AA8E5D80-3C4D-4667-93F6-3427AADEBC9D}" dt="2024-06-16T17:44:25.899" v="9190" actId="22"/>
          <ac:spMkLst>
            <pc:docMk/>
            <pc:sldMk cId="1439616554" sldId="266"/>
            <ac:spMk id="24" creationId="{EA2BE644-BB52-4FBA-98C1-FCDA7F5BA217}"/>
          </ac:spMkLst>
        </pc:spChg>
        <pc:spChg chg="add mod">
          <ac:chgData name="Manuela Ramos Ospina" userId="b2fec698-f496-48dd-8fb3-76c085d46a17" providerId="ADAL" clId="{AA8E5D80-3C4D-4667-93F6-3427AADEBC9D}" dt="2024-06-16T17:45:16.120" v="9207" actId="20577"/>
          <ac:spMkLst>
            <pc:docMk/>
            <pc:sldMk cId="1439616554" sldId="266"/>
            <ac:spMk id="29" creationId="{9675ACB5-73D6-4387-BFE8-096166677C31}"/>
          </ac:spMkLst>
        </pc:spChg>
        <pc:grpChg chg="del mod">
          <ac:chgData name="Manuela Ramos Ospina" userId="b2fec698-f496-48dd-8fb3-76c085d46a17" providerId="ADAL" clId="{AA8E5D80-3C4D-4667-93F6-3427AADEBC9D}" dt="2024-06-14T18:10:45.986" v="2467" actId="165"/>
          <ac:grpSpMkLst>
            <pc:docMk/>
            <pc:sldMk cId="1439616554" sldId="266"/>
            <ac:grpSpMk id="3" creationId="{BCA9C961-7BE0-453A-91E6-5F1BC0443FEA}"/>
          </ac:grpSpMkLst>
        </pc:grpChg>
        <pc:grpChg chg="add mod">
          <ac:chgData name="Manuela Ramos Ospina" userId="b2fec698-f496-48dd-8fb3-76c085d46a17" providerId="ADAL" clId="{AA8E5D80-3C4D-4667-93F6-3427AADEBC9D}" dt="2024-06-14T18:12:22.702" v="2527" actId="1076"/>
          <ac:grpSpMkLst>
            <pc:docMk/>
            <pc:sldMk cId="1439616554" sldId="266"/>
            <ac:grpSpMk id="23" creationId="{BD3CA279-658C-45E5-81B3-A5E87807CF6B}"/>
          </ac:grpSpMkLst>
        </pc:grpChg>
        <pc:graphicFrameChg chg="add del mod modGraphic">
          <ac:chgData name="Manuela Ramos Ospina" userId="b2fec698-f496-48dd-8fb3-76c085d46a17" providerId="ADAL" clId="{AA8E5D80-3C4D-4667-93F6-3427AADEBC9D}" dt="2024-06-14T18:10:40.740" v="2466" actId="18245"/>
          <ac:graphicFrameMkLst>
            <pc:docMk/>
            <pc:sldMk cId="1439616554" sldId="266"/>
            <ac:graphicFrameMk id="6" creationId="{1B7B252F-1437-4C78-A2A5-68E17F823F0C}"/>
          </ac:graphicFrameMkLst>
        </pc:graphicFrameChg>
        <pc:picChg chg="add mod">
          <ac:chgData name="Manuela Ramos Ospina" userId="b2fec698-f496-48dd-8fb3-76c085d46a17" providerId="ADAL" clId="{AA8E5D80-3C4D-4667-93F6-3427AADEBC9D}" dt="2024-06-14T18:20:44.750" v="2675" actId="1582"/>
          <ac:picMkLst>
            <pc:docMk/>
            <pc:sldMk cId="1439616554" sldId="266"/>
            <ac:picMk id="26" creationId="{8111D17C-0483-4404-957E-85530B2EFD65}"/>
          </ac:picMkLst>
        </pc:picChg>
        <pc:picChg chg="add mod">
          <ac:chgData name="Manuela Ramos Ospina" userId="b2fec698-f496-48dd-8fb3-76c085d46a17" providerId="ADAL" clId="{AA8E5D80-3C4D-4667-93F6-3427AADEBC9D}" dt="2024-06-14T18:20:40.467" v="2674" actId="1582"/>
          <ac:picMkLst>
            <pc:docMk/>
            <pc:sldMk cId="1439616554" sldId="266"/>
            <ac:picMk id="27" creationId="{16E32520-5571-4419-9D0F-BA89CC6F020F}"/>
          </ac:picMkLst>
        </pc:picChg>
        <pc:picChg chg="add mod">
          <ac:chgData name="Manuela Ramos Ospina" userId="b2fec698-f496-48dd-8fb3-76c085d46a17" providerId="ADAL" clId="{AA8E5D80-3C4D-4667-93F6-3427AADEBC9D}" dt="2024-06-14T18:20:49.264" v="2676" actId="1582"/>
          <ac:picMkLst>
            <pc:docMk/>
            <pc:sldMk cId="1439616554" sldId="266"/>
            <ac:picMk id="28" creationId="{E7D56C0E-334D-464D-8D2E-98584D40E974}"/>
          </ac:picMkLst>
        </pc:picChg>
        <pc:picChg chg="add del mod">
          <ac:chgData name="Manuela Ramos Ospina" userId="b2fec698-f496-48dd-8fb3-76c085d46a17" providerId="ADAL" clId="{AA8E5D80-3C4D-4667-93F6-3427AADEBC9D}" dt="2024-06-14T18:17:33.602" v="2619" actId="478"/>
          <ac:picMkLst>
            <pc:docMk/>
            <pc:sldMk cId="1439616554" sldId="266"/>
            <ac:picMk id="29" creationId="{DA38BFA3-EA7F-403E-A8C1-17EDB25FD974}"/>
          </ac:picMkLst>
        </pc:picChg>
        <pc:picChg chg="add del mod">
          <ac:chgData name="Manuela Ramos Ospina" userId="b2fec698-f496-48dd-8fb3-76c085d46a17" providerId="ADAL" clId="{AA8E5D80-3C4D-4667-93F6-3427AADEBC9D}" dt="2024-06-14T18:17:34.141" v="2620" actId="478"/>
          <ac:picMkLst>
            <pc:docMk/>
            <pc:sldMk cId="1439616554" sldId="266"/>
            <ac:picMk id="30" creationId="{074EB6DE-952F-4946-8864-6936AE5BE434}"/>
          </ac:picMkLst>
        </pc:picChg>
        <pc:picChg chg="add mod">
          <ac:chgData name="Manuela Ramos Ospina" userId="b2fec698-f496-48dd-8fb3-76c085d46a17" providerId="ADAL" clId="{AA8E5D80-3C4D-4667-93F6-3427AADEBC9D}" dt="2024-06-14T18:20:57.329" v="2677" actId="1582"/>
          <ac:picMkLst>
            <pc:docMk/>
            <pc:sldMk cId="1439616554" sldId="266"/>
            <ac:picMk id="31" creationId="{5B4AFB32-BAD4-46C5-9346-926D56C09FE3}"/>
          </ac:picMkLst>
        </pc:picChg>
        <pc:picChg chg="add mod">
          <ac:chgData name="Manuela Ramos Ospina" userId="b2fec698-f496-48dd-8fb3-76c085d46a17" providerId="ADAL" clId="{AA8E5D80-3C4D-4667-93F6-3427AADEBC9D}" dt="2024-06-14T18:20:57.329" v="2677" actId="1582"/>
          <ac:picMkLst>
            <pc:docMk/>
            <pc:sldMk cId="1439616554" sldId="266"/>
            <ac:picMk id="32" creationId="{20802F03-F40F-49B2-803B-5CE6B7807BEC}"/>
          </ac:picMkLst>
        </pc:picChg>
        <pc:picChg chg="add mod">
          <ac:chgData name="Manuela Ramos Ospina" userId="b2fec698-f496-48dd-8fb3-76c085d46a17" providerId="ADAL" clId="{AA8E5D80-3C4D-4667-93F6-3427AADEBC9D}" dt="2024-06-14T18:20:57.329" v="2677" actId="1582"/>
          <ac:picMkLst>
            <pc:docMk/>
            <pc:sldMk cId="1439616554" sldId="266"/>
            <ac:picMk id="33" creationId="{A7C0A17D-0975-4FAF-9F25-36D2E652E08C}"/>
          </ac:picMkLst>
        </pc:picChg>
        <pc:picChg chg="add mod">
          <ac:chgData name="Manuela Ramos Ospina" userId="b2fec698-f496-48dd-8fb3-76c085d46a17" providerId="ADAL" clId="{AA8E5D80-3C4D-4667-93F6-3427AADEBC9D}" dt="2024-06-14T18:20:57.329" v="2677" actId="1582"/>
          <ac:picMkLst>
            <pc:docMk/>
            <pc:sldMk cId="1439616554" sldId="266"/>
            <ac:picMk id="34" creationId="{C9DC4AC8-C175-46A2-BBE5-508595929592}"/>
          </ac:picMkLst>
        </pc:picChg>
        <pc:picChg chg="add mod">
          <ac:chgData name="Manuela Ramos Ospina" userId="b2fec698-f496-48dd-8fb3-76c085d46a17" providerId="ADAL" clId="{AA8E5D80-3C4D-4667-93F6-3427AADEBC9D}" dt="2024-06-14T18:20:33.472" v="2672" actId="1582"/>
          <ac:picMkLst>
            <pc:docMk/>
            <pc:sldMk cId="1439616554" sldId="266"/>
            <ac:picMk id="35" creationId="{B48F8055-9877-4A57-B3D4-1EF9CA13C16F}"/>
          </ac:picMkLst>
        </pc:picChg>
      </pc:sldChg>
      <pc:sldChg chg="addSp delSp modSp add mod">
        <pc:chgData name="Manuela Ramos Ospina" userId="b2fec698-f496-48dd-8fb3-76c085d46a17" providerId="ADAL" clId="{AA8E5D80-3C4D-4667-93F6-3427AADEBC9D}" dt="2024-06-17T03:20:36.831" v="10031" actId="20577"/>
        <pc:sldMkLst>
          <pc:docMk/>
          <pc:sldMk cId="962477018" sldId="267"/>
        </pc:sldMkLst>
        <pc:spChg chg="mod">
          <ac:chgData name="Manuela Ramos Ospina" userId="b2fec698-f496-48dd-8fb3-76c085d46a17" providerId="ADAL" clId="{AA8E5D80-3C4D-4667-93F6-3427AADEBC9D}" dt="2024-06-15T05:50:19.586" v="3776" actId="1076"/>
          <ac:spMkLst>
            <pc:docMk/>
            <pc:sldMk cId="962477018" sldId="267"/>
            <ac:spMk id="2" creationId="{545ADFFB-C865-472D-BF41-E2C1FBF3F697}"/>
          </ac:spMkLst>
        </pc:spChg>
        <pc:spChg chg="mod">
          <ac:chgData name="Manuela Ramos Ospina" userId="b2fec698-f496-48dd-8fb3-76c085d46a17" providerId="ADAL" clId="{AA8E5D80-3C4D-4667-93F6-3427AADEBC9D}" dt="2024-06-14T14:54:36.041" v="1260" actId="14100"/>
          <ac:spMkLst>
            <pc:docMk/>
            <pc:sldMk cId="962477018" sldId="267"/>
            <ac:spMk id="3" creationId="{F9D9F4FC-ACBE-4818-A669-9EFABBFAC3C1}"/>
          </ac:spMkLst>
        </pc:spChg>
        <pc:spChg chg="add mod">
          <ac:chgData name="Manuela Ramos Ospina" userId="b2fec698-f496-48dd-8fb3-76c085d46a17" providerId="ADAL" clId="{AA8E5D80-3C4D-4667-93F6-3427AADEBC9D}" dt="2024-06-15T05:51:13.773" v="3829" actId="1076"/>
          <ac:spMkLst>
            <pc:docMk/>
            <pc:sldMk cId="962477018" sldId="267"/>
            <ac:spMk id="4" creationId="{5891C4F0-FB16-4C0A-92D5-C0CC7DEF45C2}"/>
          </ac:spMkLst>
        </pc:spChg>
        <pc:spChg chg="add del">
          <ac:chgData name="Manuela Ramos Ospina" userId="b2fec698-f496-48dd-8fb3-76c085d46a17" providerId="ADAL" clId="{AA8E5D80-3C4D-4667-93F6-3427AADEBC9D}" dt="2024-06-15T05:56:09.190" v="3912" actId="22"/>
          <ac:spMkLst>
            <pc:docMk/>
            <pc:sldMk cId="962477018" sldId="267"/>
            <ac:spMk id="10" creationId="{FD837669-2939-4BE3-B6B7-9C1C21D761AE}"/>
          </ac:spMkLst>
        </pc:spChg>
        <pc:spChg chg="add mod">
          <ac:chgData name="Manuela Ramos Ospina" userId="b2fec698-f496-48dd-8fb3-76c085d46a17" providerId="ADAL" clId="{AA8E5D80-3C4D-4667-93F6-3427AADEBC9D}" dt="2024-06-15T14:56:08.957" v="4043" actId="404"/>
          <ac:spMkLst>
            <pc:docMk/>
            <pc:sldMk cId="962477018" sldId="267"/>
            <ac:spMk id="12" creationId="{E5215C9C-0272-487B-A73B-B6E4FDCD9A2D}"/>
          </ac:spMkLst>
        </pc:spChg>
        <pc:spChg chg="add mod">
          <ac:chgData name="Manuela Ramos Ospina" userId="b2fec698-f496-48dd-8fb3-76c085d46a17" providerId="ADAL" clId="{AA8E5D80-3C4D-4667-93F6-3427AADEBC9D}" dt="2024-06-17T03:20:36.831" v="10031" actId="20577"/>
          <ac:spMkLst>
            <pc:docMk/>
            <pc:sldMk cId="962477018" sldId="267"/>
            <ac:spMk id="15" creationId="{3B928A81-A3C0-4514-9148-C1B131E50356}"/>
          </ac:spMkLst>
        </pc:spChg>
        <pc:spChg chg="add mod">
          <ac:chgData name="Manuela Ramos Ospina" userId="b2fec698-f496-48dd-8fb3-76c085d46a17" providerId="ADAL" clId="{AA8E5D80-3C4D-4667-93F6-3427AADEBC9D}" dt="2024-06-15T15:03:43.527" v="4252" actId="20577"/>
          <ac:spMkLst>
            <pc:docMk/>
            <pc:sldMk cId="962477018" sldId="267"/>
            <ac:spMk id="16" creationId="{B703848F-A514-4F39-B799-1A6308E50CF6}"/>
          </ac:spMkLst>
        </pc:spChg>
        <pc:spChg chg="add del">
          <ac:chgData name="Manuela Ramos Ospina" userId="b2fec698-f496-48dd-8fb3-76c085d46a17" providerId="ADAL" clId="{AA8E5D80-3C4D-4667-93F6-3427AADEBC9D}" dt="2024-06-16T18:06:56.230" v="9332" actId="22"/>
          <ac:spMkLst>
            <pc:docMk/>
            <pc:sldMk cId="962477018" sldId="267"/>
            <ac:spMk id="21" creationId="{4DFF3A65-FE9D-4C63-ABEB-971FD45A315C}"/>
          </ac:spMkLst>
        </pc:spChg>
        <pc:spChg chg="add mod">
          <ac:chgData name="Manuela Ramos Ospina" userId="b2fec698-f496-48dd-8fb3-76c085d46a17" providerId="ADAL" clId="{AA8E5D80-3C4D-4667-93F6-3427AADEBC9D}" dt="2024-06-17T03:20:34.796" v="10029" actId="20577"/>
          <ac:spMkLst>
            <pc:docMk/>
            <pc:sldMk cId="962477018" sldId="267"/>
            <ac:spMk id="23" creationId="{EB9C3FC9-B977-4DE8-BF71-97112403FD74}"/>
          </ac:spMkLst>
        </pc:spChg>
        <pc:spChg chg="add del mod">
          <ac:chgData name="Manuela Ramos Ospina" userId="b2fec698-f496-48dd-8fb3-76c085d46a17" providerId="ADAL" clId="{AA8E5D80-3C4D-4667-93F6-3427AADEBC9D}" dt="2024-06-15T15:01:17.957" v="4190" actId="11529"/>
          <ac:spMkLst>
            <pc:docMk/>
            <pc:sldMk cId="962477018" sldId="267"/>
            <ac:spMk id="28" creationId="{E448F2F0-2ADE-4DAD-99E0-C2359A9BE3A3}"/>
          </ac:spMkLst>
        </pc:spChg>
        <pc:spChg chg="add mod">
          <ac:chgData name="Manuela Ramos Ospina" userId="b2fec698-f496-48dd-8fb3-76c085d46a17" providerId="ADAL" clId="{AA8E5D80-3C4D-4667-93F6-3427AADEBC9D}" dt="2024-06-15T15:03:10.994" v="4225" actId="208"/>
          <ac:spMkLst>
            <pc:docMk/>
            <pc:sldMk cId="962477018" sldId="267"/>
            <ac:spMk id="29" creationId="{7C5F8C92-05FF-4CE5-B918-3696B3012E47}"/>
          </ac:spMkLst>
        </pc:spChg>
        <pc:spChg chg="add mod">
          <ac:chgData name="Manuela Ramos Ospina" userId="b2fec698-f496-48dd-8fb3-76c085d46a17" providerId="ADAL" clId="{AA8E5D80-3C4D-4667-93F6-3427AADEBC9D}" dt="2024-06-15T15:03:10.994" v="4225" actId="208"/>
          <ac:spMkLst>
            <pc:docMk/>
            <pc:sldMk cId="962477018" sldId="267"/>
            <ac:spMk id="30" creationId="{51EF47F6-6B9D-4C14-97AE-24380ADA619F}"/>
          </ac:spMkLst>
        </pc:spChg>
        <pc:spChg chg="add mod">
          <ac:chgData name="Manuela Ramos Ospina" userId="b2fec698-f496-48dd-8fb3-76c085d46a17" providerId="ADAL" clId="{AA8E5D80-3C4D-4667-93F6-3427AADEBC9D}" dt="2024-06-15T15:11:19.048" v="4348" actId="1076"/>
          <ac:spMkLst>
            <pc:docMk/>
            <pc:sldMk cId="962477018" sldId="267"/>
            <ac:spMk id="31" creationId="{68A82ACA-F408-41AB-9B63-D9F0D10F4DAB}"/>
          </ac:spMkLst>
        </pc:spChg>
        <pc:grpChg chg="add del mod">
          <ac:chgData name="Manuela Ramos Ospina" userId="b2fec698-f496-48dd-8fb3-76c085d46a17" providerId="ADAL" clId="{AA8E5D80-3C4D-4667-93F6-3427AADEBC9D}" dt="2024-06-15T14:57:45.487" v="4056" actId="165"/>
          <ac:grpSpMkLst>
            <pc:docMk/>
            <pc:sldMk cId="962477018" sldId="267"/>
            <ac:grpSpMk id="13" creationId="{C77D73B7-CEFA-4E08-A0FB-0A40A4D9A208}"/>
          </ac:grpSpMkLst>
        </pc:grpChg>
        <pc:graphicFrameChg chg="add del mod modGraphic">
          <ac:chgData name="Manuela Ramos Ospina" userId="b2fec698-f496-48dd-8fb3-76c085d46a17" providerId="ADAL" clId="{AA8E5D80-3C4D-4667-93F6-3427AADEBC9D}" dt="2024-06-15T05:54:40.502" v="3871" actId="478"/>
          <ac:graphicFrameMkLst>
            <pc:docMk/>
            <pc:sldMk cId="962477018" sldId="267"/>
            <ac:graphicFrameMk id="7" creationId="{5C1693A1-03E0-4C64-827F-36EEB25785B6}"/>
          </ac:graphicFrameMkLst>
        </pc:graphicFrameChg>
        <pc:graphicFrameChg chg="add mod modGraphic">
          <ac:chgData name="Manuela Ramos Ospina" userId="b2fec698-f496-48dd-8fb3-76c085d46a17" providerId="ADAL" clId="{AA8E5D80-3C4D-4667-93F6-3427AADEBC9D}" dt="2024-06-15T15:07:01.524" v="4255" actId="207"/>
          <ac:graphicFrameMkLst>
            <pc:docMk/>
            <pc:sldMk cId="962477018" sldId="267"/>
            <ac:graphicFrameMk id="8" creationId="{56CACCEC-7578-4B71-97DB-E17CE1E70864}"/>
          </ac:graphicFrameMkLst>
        </pc:graphicFrameChg>
        <pc:picChg chg="add mod topLvl">
          <ac:chgData name="Manuela Ramos Ospina" userId="b2fec698-f496-48dd-8fb3-76c085d46a17" providerId="ADAL" clId="{AA8E5D80-3C4D-4667-93F6-3427AADEBC9D}" dt="2024-06-15T15:02:02.948" v="4204" actId="1076"/>
          <ac:picMkLst>
            <pc:docMk/>
            <pc:sldMk cId="962477018" sldId="267"/>
            <ac:picMk id="6" creationId="{91A0D8BC-CB95-4ECE-A1BD-0DE6D3D77F5F}"/>
          </ac:picMkLst>
        </pc:picChg>
        <pc:picChg chg="add del mod">
          <ac:chgData name="Manuela Ramos Ospina" userId="b2fec698-f496-48dd-8fb3-76c085d46a17" providerId="ADAL" clId="{AA8E5D80-3C4D-4667-93F6-3427AADEBC9D}" dt="2024-06-15T14:57:55.547" v="4061" actId="478"/>
          <ac:picMkLst>
            <pc:docMk/>
            <pc:sldMk cId="962477018" sldId="267"/>
            <ac:picMk id="17" creationId="{6E4F4EAE-05E1-47D6-9402-F67E23FC4AE1}"/>
          </ac:picMkLst>
        </pc:picChg>
        <pc:cxnChg chg="add mod topLvl">
          <ac:chgData name="Manuela Ramos Ospina" userId="b2fec698-f496-48dd-8fb3-76c085d46a17" providerId="ADAL" clId="{AA8E5D80-3C4D-4667-93F6-3427AADEBC9D}" dt="2024-06-15T14:57:45.487" v="4056" actId="165"/>
          <ac:cxnSpMkLst>
            <pc:docMk/>
            <pc:sldMk cId="962477018" sldId="267"/>
            <ac:cxnSpMk id="14" creationId="{6F191136-3E0F-4597-924A-CA900C59709A}"/>
          </ac:cxnSpMkLst>
        </pc:cxnChg>
        <pc:cxnChg chg="add del mod">
          <ac:chgData name="Manuela Ramos Ospina" userId="b2fec698-f496-48dd-8fb3-76c085d46a17" providerId="ADAL" clId="{AA8E5D80-3C4D-4667-93F6-3427AADEBC9D}" dt="2024-06-15T14:57:55.547" v="4061" actId="478"/>
          <ac:cxnSpMkLst>
            <pc:docMk/>
            <pc:sldMk cId="962477018" sldId="267"/>
            <ac:cxnSpMk id="18" creationId="{E1DAC01C-1983-49DE-B655-D6010CECF056}"/>
          </ac:cxnSpMkLst>
        </pc:cxnChg>
        <pc:cxnChg chg="add mod">
          <ac:chgData name="Manuela Ramos Ospina" userId="b2fec698-f496-48dd-8fb3-76c085d46a17" providerId="ADAL" clId="{AA8E5D80-3C4D-4667-93F6-3427AADEBC9D}" dt="2024-06-15T15:03:10.994" v="4225" actId="208"/>
          <ac:cxnSpMkLst>
            <pc:docMk/>
            <pc:sldMk cId="962477018" sldId="267"/>
            <ac:cxnSpMk id="19" creationId="{10D786FC-9CF0-45BD-9AD1-F4C91196FCC8}"/>
          </ac:cxnSpMkLst>
        </pc:cxnChg>
        <pc:cxnChg chg="add mod">
          <ac:chgData name="Manuela Ramos Ospina" userId="b2fec698-f496-48dd-8fb3-76c085d46a17" providerId="ADAL" clId="{AA8E5D80-3C4D-4667-93F6-3427AADEBC9D}" dt="2024-06-15T15:03:10.994" v="4225" actId="208"/>
          <ac:cxnSpMkLst>
            <pc:docMk/>
            <pc:sldMk cId="962477018" sldId="267"/>
            <ac:cxnSpMk id="22" creationId="{9D453DC8-E374-45EC-8AD3-9C55CF5DC4B1}"/>
          </ac:cxnSpMkLst>
        </pc:cxnChg>
        <pc:cxnChg chg="add mod">
          <ac:chgData name="Manuela Ramos Ospina" userId="b2fec698-f496-48dd-8fb3-76c085d46a17" providerId="ADAL" clId="{AA8E5D80-3C4D-4667-93F6-3427AADEBC9D}" dt="2024-06-15T15:03:10.994" v="4225" actId="208"/>
          <ac:cxnSpMkLst>
            <pc:docMk/>
            <pc:sldMk cId="962477018" sldId="267"/>
            <ac:cxnSpMk id="24" creationId="{CC7044CF-BE9F-4887-AD5D-506C3BF12C95}"/>
          </ac:cxnSpMkLst>
        </pc:cxnChg>
        <pc:cxnChg chg="add mod">
          <ac:chgData name="Manuela Ramos Ospina" userId="b2fec698-f496-48dd-8fb3-76c085d46a17" providerId="ADAL" clId="{AA8E5D80-3C4D-4667-93F6-3427AADEBC9D}" dt="2024-06-15T15:03:10.994" v="4225" actId="208"/>
          <ac:cxnSpMkLst>
            <pc:docMk/>
            <pc:sldMk cId="962477018" sldId="267"/>
            <ac:cxnSpMk id="25" creationId="{FC08C27E-CF9D-474A-A118-64A77268F52C}"/>
          </ac:cxnSpMkLst>
        </pc:cxnChg>
        <pc:cxnChg chg="add mod">
          <ac:chgData name="Manuela Ramos Ospina" userId="b2fec698-f496-48dd-8fb3-76c085d46a17" providerId="ADAL" clId="{AA8E5D80-3C4D-4667-93F6-3427AADEBC9D}" dt="2024-06-15T15:03:10.994" v="4225" actId="208"/>
          <ac:cxnSpMkLst>
            <pc:docMk/>
            <pc:sldMk cId="962477018" sldId="267"/>
            <ac:cxnSpMk id="26" creationId="{81E334D8-6F96-4939-8886-EF66366F8A17}"/>
          </ac:cxnSpMkLst>
        </pc:cxnChg>
        <pc:cxnChg chg="add del mod">
          <ac:chgData name="Manuela Ramos Ospina" userId="b2fec698-f496-48dd-8fb3-76c085d46a17" providerId="ADAL" clId="{AA8E5D80-3C4D-4667-93F6-3427AADEBC9D}" dt="2024-06-15T15:00:42.797" v="4174" actId="478"/>
          <ac:cxnSpMkLst>
            <pc:docMk/>
            <pc:sldMk cId="962477018" sldId="267"/>
            <ac:cxnSpMk id="27" creationId="{902426C8-11D1-432A-AA84-9AE09A8FCCA8}"/>
          </ac:cxnSpMkLst>
        </pc:cxnChg>
      </pc:sldChg>
      <pc:sldChg chg="addSp delSp modSp new mod setBg modClrScheme chgLayout">
        <pc:chgData name="Manuela Ramos Ospina" userId="b2fec698-f496-48dd-8fb3-76c085d46a17" providerId="ADAL" clId="{AA8E5D80-3C4D-4667-93F6-3427AADEBC9D}" dt="2024-06-16T03:32:03.684" v="4633" actId="1076"/>
        <pc:sldMkLst>
          <pc:docMk/>
          <pc:sldMk cId="526086755" sldId="268"/>
        </pc:sldMkLst>
        <pc:spChg chg="del mod ord">
          <ac:chgData name="Manuela Ramos Ospina" userId="b2fec698-f496-48dd-8fb3-76c085d46a17" providerId="ADAL" clId="{AA8E5D80-3C4D-4667-93F6-3427AADEBC9D}" dt="2024-06-14T14:24:54.361" v="739" actId="700"/>
          <ac:spMkLst>
            <pc:docMk/>
            <pc:sldMk cId="526086755" sldId="268"/>
            <ac:spMk id="2" creationId="{9E67BD08-4883-40A1-84DE-F00F61E4E20D}"/>
          </ac:spMkLst>
        </pc:spChg>
        <pc:spChg chg="del mod ord">
          <ac:chgData name="Manuela Ramos Ospina" userId="b2fec698-f496-48dd-8fb3-76c085d46a17" providerId="ADAL" clId="{AA8E5D80-3C4D-4667-93F6-3427AADEBC9D}" dt="2024-06-14T14:24:54.361" v="739" actId="700"/>
          <ac:spMkLst>
            <pc:docMk/>
            <pc:sldMk cId="526086755" sldId="268"/>
            <ac:spMk id="3" creationId="{5311B4B4-1D8F-4CA0-857D-3B43C8AC9D0C}"/>
          </ac:spMkLst>
        </pc:spChg>
        <pc:spChg chg="add del mod ord">
          <ac:chgData name="Manuela Ramos Ospina" userId="b2fec698-f496-48dd-8fb3-76c085d46a17" providerId="ADAL" clId="{AA8E5D80-3C4D-4667-93F6-3427AADEBC9D}" dt="2024-06-16T03:31:02.883" v="4620" actId="478"/>
          <ac:spMkLst>
            <pc:docMk/>
            <pc:sldMk cId="526086755" sldId="268"/>
            <ac:spMk id="4" creationId="{E3F3F2DD-E8BB-43A2-A9D5-4F9DDBCD4BAA}"/>
          </ac:spMkLst>
        </pc:spChg>
        <pc:spChg chg="add del mod ord">
          <ac:chgData name="Manuela Ramos Ospina" userId="b2fec698-f496-48dd-8fb3-76c085d46a17" providerId="ADAL" clId="{AA8E5D80-3C4D-4667-93F6-3427AADEBC9D}" dt="2024-06-16T03:31:02.883" v="4620" actId="478"/>
          <ac:spMkLst>
            <pc:docMk/>
            <pc:sldMk cId="526086755" sldId="268"/>
            <ac:spMk id="5" creationId="{BDE2DD8E-639D-4E84-8B5E-381B52136839}"/>
          </ac:spMkLst>
        </pc:spChg>
        <pc:spChg chg="add mod">
          <ac:chgData name="Manuela Ramos Ospina" userId="b2fec698-f496-48dd-8fb3-76c085d46a17" providerId="ADAL" clId="{AA8E5D80-3C4D-4667-93F6-3427AADEBC9D}" dt="2024-06-14T14:27:03.318" v="803" actId="1076"/>
          <ac:spMkLst>
            <pc:docMk/>
            <pc:sldMk cId="526086755" sldId="268"/>
            <ac:spMk id="6" creationId="{972DF5D5-26CE-4D3D-99DA-72617203556A}"/>
          </ac:spMkLst>
        </pc:spChg>
        <pc:spChg chg="add del mod ord">
          <ac:chgData name="Manuela Ramos Ospina" userId="b2fec698-f496-48dd-8fb3-76c085d46a17" providerId="ADAL" clId="{AA8E5D80-3C4D-4667-93F6-3427AADEBC9D}" dt="2024-06-14T14:28:24.003" v="813" actId="700"/>
          <ac:spMkLst>
            <pc:docMk/>
            <pc:sldMk cId="526086755" sldId="268"/>
            <ac:spMk id="7" creationId="{731B6EBE-7ECD-4823-BE0E-9BFA51E69708}"/>
          </ac:spMkLst>
        </pc:spChg>
        <pc:spChg chg="add del mod">
          <ac:chgData name="Manuela Ramos Ospina" userId="b2fec698-f496-48dd-8fb3-76c085d46a17" providerId="ADAL" clId="{AA8E5D80-3C4D-4667-93F6-3427AADEBC9D}" dt="2024-06-16T03:31:59.444" v="4632" actId="1076"/>
          <ac:spMkLst>
            <pc:docMk/>
            <pc:sldMk cId="526086755" sldId="268"/>
            <ac:spMk id="7" creationId="{78F6288E-B8B9-42B1-9B0A-65532AD7B8C6}"/>
          </ac:spMkLst>
        </pc:spChg>
        <pc:spChg chg="add del mod ord">
          <ac:chgData name="Manuela Ramos Ospina" userId="b2fec698-f496-48dd-8fb3-76c085d46a17" providerId="ADAL" clId="{AA8E5D80-3C4D-4667-93F6-3427AADEBC9D}" dt="2024-06-14T14:28:24.003" v="813" actId="700"/>
          <ac:spMkLst>
            <pc:docMk/>
            <pc:sldMk cId="526086755" sldId="268"/>
            <ac:spMk id="8" creationId="{061772E0-9B60-472E-AB29-FE15FE211520}"/>
          </ac:spMkLst>
        </pc:spChg>
        <pc:spChg chg="add del mod">
          <ac:chgData name="Manuela Ramos Ospina" userId="b2fec698-f496-48dd-8fb3-76c085d46a17" providerId="ADAL" clId="{AA8E5D80-3C4D-4667-93F6-3427AADEBC9D}" dt="2024-06-16T03:32:03.684" v="4633" actId="1076"/>
          <ac:spMkLst>
            <pc:docMk/>
            <pc:sldMk cId="526086755" sldId="268"/>
            <ac:spMk id="8" creationId="{D4EE809D-02A2-446A-B731-18C2BE658658}"/>
          </ac:spMkLst>
        </pc:spChg>
        <pc:spChg chg="add del mod">
          <ac:chgData name="Manuela Ramos Ospina" userId="b2fec698-f496-48dd-8fb3-76c085d46a17" providerId="ADAL" clId="{AA8E5D80-3C4D-4667-93F6-3427AADEBC9D}" dt="2024-06-16T03:31:12.921" v="4624" actId="478"/>
          <ac:spMkLst>
            <pc:docMk/>
            <pc:sldMk cId="526086755" sldId="268"/>
            <ac:spMk id="11" creationId="{2C6B5A29-85FB-4401-BA8F-10CFDCE98D5E}"/>
          </ac:spMkLst>
        </pc:spChg>
        <pc:graphicFrameChg chg="add mod modGraphic">
          <ac:chgData name="Manuela Ramos Ospina" userId="b2fec698-f496-48dd-8fb3-76c085d46a17" providerId="ADAL" clId="{AA8E5D80-3C4D-4667-93F6-3427AADEBC9D}" dt="2024-06-14T20:07:53.582" v="2927"/>
          <ac:graphicFrameMkLst>
            <pc:docMk/>
            <pc:sldMk cId="526086755" sldId="268"/>
            <ac:graphicFrameMk id="9" creationId="{A67E8D5C-4935-4761-BE56-A0D3875E46AF}"/>
          </ac:graphicFrameMkLst>
        </pc:graphicFrameChg>
        <pc:picChg chg="add mod">
          <ac:chgData name="Manuela Ramos Ospina" userId="b2fec698-f496-48dd-8fb3-76c085d46a17" providerId="ADAL" clId="{AA8E5D80-3C4D-4667-93F6-3427AADEBC9D}" dt="2024-06-14T14:52:09.396" v="1209" actId="1076"/>
          <ac:picMkLst>
            <pc:docMk/>
            <pc:sldMk cId="526086755" sldId="268"/>
            <ac:picMk id="10" creationId="{1DAA8177-165C-41A2-8018-44E51AD3431B}"/>
          </ac:picMkLst>
        </pc:picChg>
      </pc:sldChg>
      <pc:sldChg chg="addSp delSp modSp add mod ord modClrScheme modAnim chgLayout modNotesTx">
        <pc:chgData name="Manuela Ramos Ospina" userId="b2fec698-f496-48dd-8fb3-76c085d46a17" providerId="ADAL" clId="{AA8E5D80-3C4D-4667-93F6-3427AADEBC9D}" dt="2024-06-17T03:20:27.379" v="10027" actId="1076"/>
        <pc:sldMkLst>
          <pc:docMk/>
          <pc:sldMk cId="3987020905" sldId="269"/>
        </pc:sldMkLst>
        <pc:spChg chg="add mod">
          <ac:chgData name="Manuela Ramos Ospina" userId="b2fec698-f496-48dd-8fb3-76c085d46a17" providerId="ADAL" clId="{AA8E5D80-3C4D-4667-93F6-3427AADEBC9D}" dt="2024-06-16T05:18:27.591" v="6317" actId="1076"/>
          <ac:spMkLst>
            <pc:docMk/>
            <pc:sldMk cId="3987020905" sldId="269"/>
            <ac:spMk id="3" creationId="{57C0A8EC-DD9D-466F-B019-F1D871C62123}"/>
          </ac:spMkLst>
        </pc:spChg>
        <pc:spChg chg="mod ord">
          <ac:chgData name="Manuela Ramos Ospina" userId="b2fec698-f496-48dd-8fb3-76c085d46a17" providerId="ADAL" clId="{AA8E5D80-3C4D-4667-93F6-3427AADEBC9D}" dt="2024-06-16T03:32:40.482" v="4640" actId="1076"/>
          <ac:spMkLst>
            <pc:docMk/>
            <pc:sldMk cId="3987020905" sldId="269"/>
            <ac:spMk id="4" creationId="{E3F3F2DD-E8BB-43A2-A9D5-4F9DDBCD4BAA}"/>
          </ac:spMkLst>
        </pc:spChg>
        <pc:spChg chg="mod ord">
          <ac:chgData name="Manuela Ramos Ospina" userId="b2fec698-f496-48dd-8fb3-76c085d46a17" providerId="ADAL" clId="{AA8E5D80-3C4D-4667-93F6-3427AADEBC9D}" dt="2024-06-16T03:32:25.934" v="4637" actId="1076"/>
          <ac:spMkLst>
            <pc:docMk/>
            <pc:sldMk cId="3987020905" sldId="269"/>
            <ac:spMk id="5" creationId="{BDE2DD8E-639D-4E84-8B5E-381B52136839}"/>
          </ac:spMkLst>
        </pc:spChg>
        <pc:spChg chg="mod">
          <ac:chgData name="Manuela Ramos Ospina" userId="b2fec698-f496-48dd-8fb3-76c085d46a17" providerId="ADAL" clId="{AA8E5D80-3C4D-4667-93F6-3427AADEBC9D}" dt="2024-06-15T05:45:56.073" v="3724" actId="14100"/>
          <ac:spMkLst>
            <pc:docMk/>
            <pc:sldMk cId="3987020905" sldId="269"/>
            <ac:spMk id="6" creationId="{972DF5D5-26CE-4D3D-99DA-72617203556A}"/>
          </ac:spMkLst>
        </pc:spChg>
        <pc:spChg chg="add mod">
          <ac:chgData name="Manuela Ramos Ospina" userId="b2fec698-f496-48dd-8fb3-76c085d46a17" providerId="ADAL" clId="{AA8E5D80-3C4D-4667-93F6-3427AADEBC9D}" dt="2024-06-17T03:19:54.733" v="10016" actId="255"/>
          <ac:spMkLst>
            <pc:docMk/>
            <pc:sldMk cId="3987020905" sldId="269"/>
            <ac:spMk id="9" creationId="{1DA29FD3-B0D2-436A-8374-A1D54535018B}"/>
          </ac:spMkLst>
        </pc:spChg>
        <pc:spChg chg="add mod">
          <ac:chgData name="Manuela Ramos Ospina" userId="b2fec698-f496-48dd-8fb3-76c085d46a17" providerId="ADAL" clId="{AA8E5D80-3C4D-4667-93F6-3427AADEBC9D}" dt="2024-06-17T03:20:27.379" v="10027" actId="1076"/>
          <ac:spMkLst>
            <pc:docMk/>
            <pc:sldMk cId="3987020905" sldId="269"/>
            <ac:spMk id="11" creationId="{68842FBD-163B-4A46-AD32-9CF1934C5845}"/>
          </ac:spMkLst>
        </pc:spChg>
        <pc:graphicFrameChg chg="add del mod modGraphic">
          <ac:chgData name="Manuela Ramos Ospina" userId="b2fec698-f496-48dd-8fb3-76c085d46a17" providerId="ADAL" clId="{AA8E5D80-3C4D-4667-93F6-3427AADEBC9D}" dt="2024-06-16T17:04:32.716" v="7618" actId="207"/>
          <ac:graphicFrameMkLst>
            <pc:docMk/>
            <pc:sldMk cId="3987020905" sldId="269"/>
            <ac:graphicFrameMk id="2" creationId="{29E06C96-8DDF-497F-B468-49D9AEF3F7B8}"/>
          </ac:graphicFrameMkLst>
        </pc:graphicFrameChg>
        <pc:picChg chg="add mod modCrop">
          <ac:chgData name="Manuela Ramos Ospina" userId="b2fec698-f496-48dd-8fb3-76c085d46a17" providerId="ADAL" clId="{AA8E5D80-3C4D-4667-93F6-3427AADEBC9D}" dt="2024-06-15T14:49:04.482" v="4007" actId="1076"/>
          <ac:picMkLst>
            <pc:docMk/>
            <pc:sldMk cId="3987020905" sldId="269"/>
            <ac:picMk id="7" creationId="{AB12D520-B1E4-405E-9528-CBD8DFAA470A}"/>
          </ac:picMkLst>
        </pc:picChg>
        <pc:picChg chg="add mod modCrop">
          <ac:chgData name="Manuela Ramos Ospina" userId="b2fec698-f496-48dd-8fb3-76c085d46a17" providerId="ADAL" clId="{AA8E5D80-3C4D-4667-93F6-3427AADEBC9D}" dt="2024-06-15T14:49:04.482" v="4007" actId="1076"/>
          <ac:picMkLst>
            <pc:docMk/>
            <pc:sldMk cId="3987020905" sldId="269"/>
            <ac:picMk id="8" creationId="{30F39FC8-3765-4578-A19E-0BCA1B35C62A}"/>
          </ac:picMkLst>
        </pc:picChg>
      </pc:sldChg>
      <pc:sldChg chg="addSp delSp modSp add mod">
        <pc:chgData name="Manuela Ramos Ospina" userId="b2fec698-f496-48dd-8fb3-76c085d46a17" providerId="ADAL" clId="{AA8E5D80-3C4D-4667-93F6-3427AADEBC9D}" dt="2024-06-16T04:42:14.615" v="5816" actId="14100"/>
        <pc:sldMkLst>
          <pc:docMk/>
          <pc:sldMk cId="3017702760" sldId="270"/>
        </pc:sldMkLst>
        <pc:spChg chg="mod">
          <ac:chgData name="Manuela Ramos Ospina" userId="b2fec698-f496-48dd-8fb3-76c085d46a17" providerId="ADAL" clId="{AA8E5D80-3C4D-4667-93F6-3427AADEBC9D}" dt="2024-06-16T04:42:14.615" v="5816" actId="14100"/>
          <ac:spMkLst>
            <pc:docMk/>
            <pc:sldMk cId="3017702760" sldId="270"/>
            <ac:spMk id="2" creationId="{545ADFFB-C865-472D-BF41-E2C1FBF3F697}"/>
          </ac:spMkLst>
        </pc:spChg>
        <pc:spChg chg="mod">
          <ac:chgData name="Manuela Ramos Ospina" userId="b2fec698-f496-48dd-8fb3-76c085d46a17" providerId="ADAL" clId="{AA8E5D80-3C4D-4667-93F6-3427AADEBC9D}" dt="2024-06-14T14:56:01.968" v="1264" actId="20577"/>
          <ac:spMkLst>
            <pc:docMk/>
            <pc:sldMk cId="3017702760" sldId="270"/>
            <ac:spMk id="3" creationId="{F9D9F4FC-ACBE-4818-A669-9EFABBFAC3C1}"/>
          </ac:spMkLst>
        </pc:spChg>
        <pc:spChg chg="add del mod">
          <ac:chgData name="Manuela Ramos Ospina" userId="b2fec698-f496-48dd-8fb3-76c085d46a17" providerId="ADAL" clId="{AA8E5D80-3C4D-4667-93F6-3427AADEBC9D}" dt="2024-06-16T04:34:21.692" v="5726" actId="478"/>
          <ac:spMkLst>
            <pc:docMk/>
            <pc:sldMk cId="3017702760" sldId="270"/>
            <ac:spMk id="10" creationId="{FC21847B-D094-4F94-AE8B-9BC557E3DEE3}"/>
          </ac:spMkLst>
        </pc:spChg>
        <pc:spChg chg="add mod">
          <ac:chgData name="Manuela Ramos Ospina" userId="b2fec698-f496-48dd-8fb3-76c085d46a17" providerId="ADAL" clId="{AA8E5D80-3C4D-4667-93F6-3427AADEBC9D}" dt="2024-06-16T04:42:04.898" v="5815" actId="1076"/>
          <ac:spMkLst>
            <pc:docMk/>
            <pc:sldMk cId="3017702760" sldId="270"/>
            <ac:spMk id="11" creationId="{8BD54FFA-EC5D-4BF0-A7A5-FD1A8B547C9C}"/>
          </ac:spMkLst>
        </pc:spChg>
        <pc:spChg chg="add mod">
          <ac:chgData name="Manuela Ramos Ospina" userId="b2fec698-f496-48dd-8fb3-76c085d46a17" providerId="ADAL" clId="{AA8E5D80-3C4D-4667-93F6-3427AADEBC9D}" dt="2024-06-16T04:41:42.351" v="5813" actId="1076"/>
          <ac:spMkLst>
            <pc:docMk/>
            <pc:sldMk cId="3017702760" sldId="270"/>
            <ac:spMk id="13" creationId="{90BE6C8D-111B-49BF-949C-02B56FC83EF3}"/>
          </ac:spMkLst>
        </pc:spChg>
        <pc:picChg chg="add mod ord">
          <ac:chgData name="Manuela Ramos Ospina" userId="b2fec698-f496-48dd-8fb3-76c085d46a17" providerId="ADAL" clId="{AA8E5D80-3C4D-4667-93F6-3427AADEBC9D}" dt="2024-06-16T04:41:29.253" v="5812" actId="1076"/>
          <ac:picMkLst>
            <pc:docMk/>
            <pc:sldMk cId="3017702760" sldId="270"/>
            <ac:picMk id="5" creationId="{7F6F12CE-F443-4E99-8DBF-529D9E964709}"/>
          </ac:picMkLst>
        </pc:picChg>
        <pc:picChg chg="add mod modCrop">
          <ac:chgData name="Manuela Ramos Ospina" userId="b2fec698-f496-48dd-8fb3-76c085d46a17" providerId="ADAL" clId="{AA8E5D80-3C4D-4667-93F6-3427AADEBC9D}" dt="2024-06-16T04:41:00.303" v="5807" actId="1035"/>
          <ac:picMkLst>
            <pc:docMk/>
            <pc:sldMk cId="3017702760" sldId="270"/>
            <ac:picMk id="7" creationId="{7B1DA457-4300-472F-BBE4-96EDC64828ED}"/>
          </ac:picMkLst>
        </pc:picChg>
        <pc:picChg chg="add mod modCrop">
          <ac:chgData name="Manuela Ramos Ospina" userId="b2fec698-f496-48dd-8fb3-76c085d46a17" providerId="ADAL" clId="{AA8E5D80-3C4D-4667-93F6-3427AADEBC9D}" dt="2024-06-16T04:41:10.892" v="5808" actId="1076"/>
          <ac:picMkLst>
            <pc:docMk/>
            <pc:sldMk cId="3017702760" sldId="270"/>
            <ac:picMk id="8" creationId="{C4BF12F6-8023-4C08-BE82-8DC9B7F6CF44}"/>
          </ac:picMkLst>
        </pc:picChg>
        <pc:picChg chg="add mod modCrop">
          <ac:chgData name="Manuela Ramos Ospina" userId="b2fec698-f496-48dd-8fb3-76c085d46a17" providerId="ADAL" clId="{AA8E5D80-3C4D-4667-93F6-3427AADEBC9D}" dt="2024-06-16T04:41:57.241" v="5814" actId="1076"/>
          <ac:picMkLst>
            <pc:docMk/>
            <pc:sldMk cId="3017702760" sldId="270"/>
            <ac:picMk id="9" creationId="{433C4167-89CD-48BA-AF3F-FBED6C9628C1}"/>
          </ac:picMkLst>
        </pc:picChg>
        <pc:picChg chg="add mod modCrop">
          <ac:chgData name="Manuela Ramos Ospina" userId="b2fec698-f496-48dd-8fb3-76c085d46a17" providerId="ADAL" clId="{AA8E5D80-3C4D-4667-93F6-3427AADEBC9D}" dt="2024-06-16T04:40:48.422" v="5799" actId="1036"/>
          <ac:picMkLst>
            <pc:docMk/>
            <pc:sldMk cId="3017702760" sldId="270"/>
            <ac:picMk id="12" creationId="{92FB310E-508F-428D-B4E0-6D91BF193E3C}"/>
          </ac:picMkLst>
        </pc:picChg>
      </pc:sldChg>
      <pc:sldChg chg="addSp delSp modSp add mod ord modClrScheme chgLayout">
        <pc:chgData name="Manuela Ramos Ospina" userId="b2fec698-f496-48dd-8fb3-76c085d46a17" providerId="ADAL" clId="{AA8E5D80-3C4D-4667-93F6-3427AADEBC9D}" dt="2024-06-16T04:53:26.471" v="6033" actId="165"/>
        <pc:sldMkLst>
          <pc:docMk/>
          <pc:sldMk cId="1065862694" sldId="271"/>
        </pc:sldMkLst>
        <pc:spChg chg="add del mod">
          <ac:chgData name="Manuela Ramos Ospina" userId="b2fec698-f496-48dd-8fb3-76c085d46a17" providerId="ADAL" clId="{AA8E5D80-3C4D-4667-93F6-3427AADEBC9D}" dt="2024-06-15T04:29:38.908" v="3360" actId="12084"/>
          <ac:spMkLst>
            <pc:docMk/>
            <pc:sldMk cId="1065862694" sldId="271"/>
            <ac:spMk id="2" creationId="{2083BCCE-4786-4778-B6BC-E9D3946C85A7}"/>
          </ac:spMkLst>
        </pc:spChg>
        <pc:spChg chg="mod ord">
          <ac:chgData name="Manuela Ramos Ospina" userId="b2fec698-f496-48dd-8fb3-76c085d46a17" providerId="ADAL" clId="{AA8E5D80-3C4D-4667-93F6-3427AADEBC9D}" dt="2024-06-16T03:30:19.201" v="4614" actId="1076"/>
          <ac:spMkLst>
            <pc:docMk/>
            <pc:sldMk cId="1065862694" sldId="271"/>
            <ac:spMk id="4" creationId="{E3F3F2DD-E8BB-43A2-A9D5-4F9DDBCD4BAA}"/>
          </ac:spMkLst>
        </pc:spChg>
        <pc:spChg chg="mod ord">
          <ac:chgData name="Manuela Ramos Ospina" userId="b2fec698-f496-48dd-8fb3-76c085d46a17" providerId="ADAL" clId="{AA8E5D80-3C4D-4667-93F6-3427AADEBC9D}" dt="2024-06-16T03:30:29.351" v="4616" actId="1076"/>
          <ac:spMkLst>
            <pc:docMk/>
            <pc:sldMk cId="1065862694" sldId="271"/>
            <ac:spMk id="5" creationId="{BDE2DD8E-639D-4E84-8B5E-381B52136839}"/>
          </ac:spMkLst>
        </pc:spChg>
        <pc:spChg chg="mod">
          <ac:chgData name="Manuela Ramos Ospina" userId="b2fec698-f496-48dd-8fb3-76c085d46a17" providerId="ADAL" clId="{AA8E5D80-3C4D-4667-93F6-3427AADEBC9D}" dt="2024-06-16T04:52:07.552" v="5996" actId="1076"/>
          <ac:spMkLst>
            <pc:docMk/>
            <pc:sldMk cId="1065862694" sldId="271"/>
            <ac:spMk id="6" creationId="{972DF5D5-26CE-4D3D-99DA-72617203556A}"/>
          </ac:spMkLst>
        </pc:spChg>
        <pc:spChg chg="add mod topLvl">
          <ac:chgData name="Manuela Ramos Ospina" userId="b2fec698-f496-48dd-8fb3-76c085d46a17" providerId="ADAL" clId="{AA8E5D80-3C4D-4667-93F6-3427AADEBC9D}" dt="2024-06-16T04:52:13.693" v="6007" actId="1035"/>
          <ac:spMkLst>
            <pc:docMk/>
            <pc:sldMk cId="1065862694" sldId="271"/>
            <ac:spMk id="7" creationId="{0CFAF8B5-6494-4913-B37F-AA4D72F5C98A}"/>
          </ac:spMkLst>
        </pc:spChg>
        <pc:spChg chg="add mod topLvl">
          <ac:chgData name="Manuela Ramos Ospina" userId="b2fec698-f496-48dd-8fb3-76c085d46a17" providerId="ADAL" clId="{AA8E5D80-3C4D-4667-93F6-3427AADEBC9D}" dt="2024-06-16T04:52:13.693" v="6007" actId="1035"/>
          <ac:spMkLst>
            <pc:docMk/>
            <pc:sldMk cId="1065862694" sldId="271"/>
            <ac:spMk id="8" creationId="{E1117A19-7456-471A-A083-B513FBF2FB55}"/>
          </ac:spMkLst>
        </pc:spChg>
        <pc:spChg chg="add mod topLvl">
          <ac:chgData name="Manuela Ramos Ospina" userId="b2fec698-f496-48dd-8fb3-76c085d46a17" providerId="ADAL" clId="{AA8E5D80-3C4D-4667-93F6-3427AADEBC9D}" dt="2024-06-16T04:52:13.693" v="6007" actId="1035"/>
          <ac:spMkLst>
            <pc:docMk/>
            <pc:sldMk cId="1065862694" sldId="271"/>
            <ac:spMk id="9" creationId="{F217E23D-CE1C-4D94-9385-437BDDED2560}"/>
          </ac:spMkLst>
        </pc:spChg>
        <pc:spChg chg="add mod topLvl">
          <ac:chgData name="Manuela Ramos Ospina" userId="b2fec698-f496-48dd-8fb3-76c085d46a17" providerId="ADAL" clId="{AA8E5D80-3C4D-4667-93F6-3427AADEBC9D}" dt="2024-06-16T04:52:13.693" v="6007" actId="1035"/>
          <ac:spMkLst>
            <pc:docMk/>
            <pc:sldMk cId="1065862694" sldId="271"/>
            <ac:spMk id="10" creationId="{D4AC89DB-EF65-4798-BD9F-CA8C909FC9C3}"/>
          </ac:spMkLst>
        </pc:spChg>
        <pc:spChg chg="add mod topLvl">
          <ac:chgData name="Manuela Ramos Ospina" userId="b2fec698-f496-48dd-8fb3-76c085d46a17" providerId="ADAL" clId="{AA8E5D80-3C4D-4667-93F6-3427AADEBC9D}" dt="2024-06-16T04:52:13.693" v="6007" actId="1035"/>
          <ac:spMkLst>
            <pc:docMk/>
            <pc:sldMk cId="1065862694" sldId="271"/>
            <ac:spMk id="11" creationId="{6DEB25A8-34D4-4DA9-AE94-1271FCD93B8C}"/>
          </ac:spMkLst>
        </pc:spChg>
        <pc:spChg chg="add mod topLvl">
          <ac:chgData name="Manuela Ramos Ospina" userId="b2fec698-f496-48dd-8fb3-76c085d46a17" providerId="ADAL" clId="{AA8E5D80-3C4D-4667-93F6-3427AADEBC9D}" dt="2024-06-16T04:52:13.693" v="6007" actId="1035"/>
          <ac:spMkLst>
            <pc:docMk/>
            <pc:sldMk cId="1065862694" sldId="271"/>
            <ac:spMk id="12" creationId="{7DAADF45-71D8-4768-9322-E1BACA277E54}"/>
          </ac:spMkLst>
        </pc:spChg>
        <pc:spChg chg="add mod topLvl">
          <ac:chgData name="Manuela Ramos Ospina" userId="b2fec698-f496-48dd-8fb3-76c085d46a17" providerId="ADAL" clId="{AA8E5D80-3C4D-4667-93F6-3427AADEBC9D}" dt="2024-06-16T04:52:13.693" v="6007" actId="1035"/>
          <ac:spMkLst>
            <pc:docMk/>
            <pc:sldMk cId="1065862694" sldId="271"/>
            <ac:spMk id="13" creationId="{966D9AC2-546E-446E-B474-9B3FE005DE9E}"/>
          </ac:spMkLst>
        </pc:spChg>
        <pc:spChg chg="add mod topLvl">
          <ac:chgData name="Manuela Ramos Ospina" userId="b2fec698-f496-48dd-8fb3-76c085d46a17" providerId="ADAL" clId="{AA8E5D80-3C4D-4667-93F6-3427AADEBC9D}" dt="2024-06-16T04:52:13.693" v="6007" actId="1035"/>
          <ac:spMkLst>
            <pc:docMk/>
            <pc:sldMk cId="1065862694" sldId="271"/>
            <ac:spMk id="14" creationId="{FF95F3F5-270A-4F02-B53F-1E4E35A10888}"/>
          </ac:spMkLst>
        </pc:spChg>
        <pc:spChg chg="mod topLvl">
          <ac:chgData name="Manuela Ramos Ospina" userId="b2fec698-f496-48dd-8fb3-76c085d46a17" providerId="ADAL" clId="{AA8E5D80-3C4D-4667-93F6-3427AADEBC9D}" dt="2024-06-16T04:53:26.471" v="6033" actId="165"/>
          <ac:spMkLst>
            <pc:docMk/>
            <pc:sldMk cId="1065862694" sldId="271"/>
            <ac:spMk id="15" creationId="{233FCB4B-3CD9-4E06-9762-6D610F9D12B6}"/>
          </ac:spMkLst>
        </pc:spChg>
        <pc:spChg chg="mod topLvl">
          <ac:chgData name="Manuela Ramos Ospina" userId="b2fec698-f496-48dd-8fb3-76c085d46a17" providerId="ADAL" clId="{AA8E5D80-3C4D-4667-93F6-3427AADEBC9D}" dt="2024-06-16T04:53:26.471" v="6033" actId="165"/>
          <ac:spMkLst>
            <pc:docMk/>
            <pc:sldMk cId="1065862694" sldId="271"/>
            <ac:spMk id="17" creationId="{DF643269-BE60-475D-94CA-B0AC021F8973}"/>
          </ac:spMkLst>
        </pc:spChg>
        <pc:spChg chg="mod topLvl">
          <ac:chgData name="Manuela Ramos Ospina" userId="b2fec698-f496-48dd-8fb3-76c085d46a17" providerId="ADAL" clId="{AA8E5D80-3C4D-4667-93F6-3427AADEBC9D}" dt="2024-06-16T04:53:26.471" v="6033" actId="165"/>
          <ac:spMkLst>
            <pc:docMk/>
            <pc:sldMk cId="1065862694" sldId="271"/>
            <ac:spMk id="18" creationId="{0C556504-E525-4623-8B9F-8009AA564B1C}"/>
          </ac:spMkLst>
        </pc:spChg>
        <pc:spChg chg="mod topLvl">
          <ac:chgData name="Manuela Ramos Ospina" userId="b2fec698-f496-48dd-8fb3-76c085d46a17" providerId="ADAL" clId="{AA8E5D80-3C4D-4667-93F6-3427AADEBC9D}" dt="2024-06-16T04:53:26.471" v="6033" actId="165"/>
          <ac:spMkLst>
            <pc:docMk/>
            <pc:sldMk cId="1065862694" sldId="271"/>
            <ac:spMk id="19" creationId="{4AA20FE2-44AA-443F-86CD-8EF91183C9F5}"/>
          </ac:spMkLst>
        </pc:spChg>
        <pc:spChg chg="mod topLvl">
          <ac:chgData name="Manuela Ramos Ospina" userId="b2fec698-f496-48dd-8fb3-76c085d46a17" providerId="ADAL" clId="{AA8E5D80-3C4D-4667-93F6-3427AADEBC9D}" dt="2024-06-16T04:53:26.471" v="6033" actId="165"/>
          <ac:spMkLst>
            <pc:docMk/>
            <pc:sldMk cId="1065862694" sldId="271"/>
            <ac:spMk id="20" creationId="{49BC774A-B42D-407C-B124-D14D367DC895}"/>
          </ac:spMkLst>
        </pc:spChg>
        <pc:spChg chg="mod topLvl">
          <ac:chgData name="Manuela Ramos Ospina" userId="b2fec698-f496-48dd-8fb3-76c085d46a17" providerId="ADAL" clId="{AA8E5D80-3C4D-4667-93F6-3427AADEBC9D}" dt="2024-06-16T04:53:26.471" v="6033" actId="165"/>
          <ac:spMkLst>
            <pc:docMk/>
            <pc:sldMk cId="1065862694" sldId="271"/>
            <ac:spMk id="21" creationId="{6F0BAE9E-467C-4E2E-8E0F-670702618932}"/>
          </ac:spMkLst>
        </pc:spChg>
        <pc:spChg chg="mod topLvl">
          <ac:chgData name="Manuela Ramos Ospina" userId="b2fec698-f496-48dd-8fb3-76c085d46a17" providerId="ADAL" clId="{AA8E5D80-3C4D-4667-93F6-3427AADEBC9D}" dt="2024-06-16T04:53:26.471" v="6033" actId="165"/>
          <ac:spMkLst>
            <pc:docMk/>
            <pc:sldMk cId="1065862694" sldId="271"/>
            <ac:spMk id="22" creationId="{BC43D5BE-0B03-4E9B-A164-11134C2E66A9}"/>
          </ac:spMkLst>
        </pc:spChg>
        <pc:spChg chg="mod topLvl">
          <ac:chgData name="Manuela Ramos Ospina" userId="b2fec698-f496-48dd-8fb3-76c085d46a17" providerId="ADAL" clId="{AA8E5D80-3C4D-4667-93F6-3427AADEBC9D}" dt="2024-06-16T04:53:26.471" v="6033" actId="165"/>
          <ac:spMkLst>
            <pc:docMk/>
            <pc:sldMk cId="1065862694" sldId="271"/>
            <ac:spMk id="23" creationId="{D629E66C-7DC7-4753-B63B-54195F07FA75}"/>
          </ac:spMkLst>
        </pc:spChg>
        <pc:spChg chg="mod topLvl">
          <ac:chgData name="Manuela Ramos Ospina" userId="b2fec698-f496-48dd-8fb3-76c085d46a17" providerId="ADAL" clId="{AA8E5D80-3C4D-4667-93F6-3427AADEBC9D}" dt="2024-06-16T04:53:26.471" v="6033" actId="165"/>
          <ac:spMkLst>
            <pc:docMk/>
            <pc:sldMk cId="1065862694" sldId="271"/>
            <ac:spMk id="24" creationId="{AA5CD60F-7C3C-4D1E-81A4-AA37F527E977}"/>
          </ac:spMkLst>
        </pc:spChg>
        <pc:spChg chg="mod topLvl">
          <ac:chgData name="Manuela Ramos Ospina" userId="b2fec698-f496-48dd-8fb3-76c085d46a17" providerId="ADAL" clId="{AA8E5D80-3C4D-4667-93F6-3427AADEBC9D}" dt="2024-06-16T04:53:26.471" v="6033" actId="165"/>
          <ac:spMkLst>
            <pc:docMk/>
            <pc:sldMk cId="1065862694" sldId="271"/>
            <ac:spMk id="25" creationId="{E65F769C-0BCB-4A4C-8EBF-841174241074}"/>
          </ac:spMkLst>
        </pc:spChg>
        <pc:spChg chg="mod topLvl">
          <ac:chgData name="Manuela Ramos Ospina" userId="b2fec698-f496-48dd-8fb3-76c085d46a17" providerId="ADAL" clId="{AA8E5D80-3C4D-4667-93F6-3427AADEBC9D}" dt="2024-06-16T04:53:26.471" v="6033" actId="165"/>
          <ac:spMkLst>
            <pc:docMk/>
            <pc:sldMk cId="1065862694" sldId="271"/>
            <ac:spMk id="26" creationId="{0EC88DE7-0BE2-477F-A849-7B581CEB1607}"/>
          </ac:spMkLst>
        </pc:spChg>
        <pc:spChg chg="mod topLvl">
          <ac:chgData name="Manuela Ramos Ospina" userId="b2fec698-f496-48dd-8fb3-76c085d46a17" providerId="ADAL" clId="{AA8E5D80-3C4D-4667-93F6-3427AADEBC9D}" dt="2024-06-16T04:53:26.471" v="6033" actId="165"/>
          <ac:spMkLst>
            <pc:docMk/>
            <pc:sldMk cId="1065862694" sldId="271"/>
            <ac:spMk id="27" creationId="{956AB08C-2E69-4DC4-8947-D3E652DEEBA2}"/>
          </ac:spMkLst>
        </pc:spChg>
        <pc:spChg chg="mod topLvl">
          <ac:chgData name="Manuela Ramos Ospina" userId="b2fec698-f496-48dd-8fb3-76c085d46a17" providerId="ADAL" clId="{AA8E5D80-3C4D-4667-93F6-3427AADEBC9D}" dt="2024-06-16T04:53:26.471" v="6033" actId="165"/>
          <ac:spMkLst>
            <pc:docMk/>
            <pc:sldMk cId="1065862694" sldId="271"/>
            <ac:spMk id="28" creationId="{0266FC99-001A-4D03-A803-B3CD0B80646A}"/>
          </ac:spMkLst>
        </pc:spChg>
        <pc:spChg chg="mod topLvl">
          <ac:chgData name="Manuela Ramos Ospina" userId="b2fec698-f496-48dd-8fb3-76c085d46a17" providerId="ADAL" clId="{AA8E5D80-3C4D-4667-93F6-3427AADEBC9D}" dt="2024-06-16T04:53:26.471" v="6033" actId="165"/>
          <ac:spMkLst>
            <pc:docMk/>
            <pc:sldMk cId="1065862694" sldId="271"/>
            <ac:spMk id="29" creationId="{430F2128-C817-4A04-814E-25D40953FCB9}"/>
          </ac:spMkLst>
        </pc:spChg>
        <pc:spChg chg="mod topLvl">
          <ac:chgData name="Manuela Ramos Ospina" userId="b2fec698-f496-48dd-8fb3-76c085d46a17" providerId="ADAL" clId="{AA8E5D80-3C4D-4667-93F6-3427AADEBC9D}" dt="2024-06-16T04:53:26.471" v="6033" actId="165"/>
          <ac:spMkLst>
            <pc:docMk/>
            <pc:sldMk cId="1065862694" sldId="271"/>
            <ac:spMk id="30" creationId="{DEA11C81-CCB9-4113-8E3C-16F56FEFC137}"/>
          </ac:spMkLst>
        </pc:spChg>
        <pc:spChg chg="mod topLvl">
          <ac:chgData name="Manuela Ramos Ospina" userId="b2fec698-f496-48dd-8fb3-76c085d46a17" providerId="ADAL" clId="{AA8E5D80-3C4D-4667-93F6-3427AADEBC9D}" dt="2024-06-16T04:53:26.471" v="6033" actId="165"/>
          <ac:spMkLst>
            <pc:docMk/>
            <pc:sldMk cId="1065862694" sldId="271"/>
            <ac:spMk id="31" creationId="{A27569F2-81E3-4031-8E7F-E85EA9937D48}"/>
          </ac:spMkLst>
        </pc:spChg>
        <pc:spChg chg="mod topLvl">
          <ac:chgData name="Manuela Ramos Ospina" userId="b2fec698-f496-48dd-8fb3-76c085d46a17" providerId="ADAL" clId="{AA8E5D80-3C4D-4667-93F6-3427AADEBC9D}" dt="2024-06-16T04:53:26.471" v="6033" actId="165"/>
          <ac:spMkLst>
            <pc:docMk/>
            <pc:sldMk cId="1065862694" sldId="271"/>
            <ac:spMk id="32" creationId="{91B9F986-31CE-42E3-B32C-270A23DD9BDA}"/>
          </ac:spMkLst>
        </pc:spChg>
        <pc:spChg chg="mod topLvl">
          <ac:chgData name="Manuela Ramos Ospina" userId="b2fec698-f496-48dd-8fb3-76c085d46a17" providerId="ADAL" clId="{AA8E5D80-3C4D-4667-93F6-3427AADEBC9D}" dt="2024-06-16T04:53:26.471" v="6033" actId="165"/>
          <ac:spMkLst>
            <pc:docMk/>
            <pc:sldMk cId="1065862694" sldId="271"/>
            <ac:spMk id="33" creationId="{58FBB11D-D333-4A5D-98E0-156935B1CAE3}"/>
          </ac:spMkLst>
        </pc:spChg>
        <pc:spChg chg="mod topLvl">
          <ac:chgData name="Manuela Ramos Ospina" userId="b2fec698-f496-48dd-8fb3-76c085d46a17" providerId="ADAL" clId="{AA8E5D80-3C4D-4667-93F6-3427AADEBC9D}" dt="2024-06-16T04:53:26.471" v="6033" actId="165"/>
          <ac:spMkLst>
            <pc:docMk/>
            <pc:sldMk cId="1065862694" sldId="271"/>
            <ac:spMk id="34" creationId="{0B25E73B-37D1-47D4-9F2B-79FC8F13891D}"/>
          </ac:spMkLst>
        </pc:spChg>
        <pc:spChg chg="mod topLvl">
          <ac:chgData name="Manuela Ramos Ospina" userId="b2fec698-f496-48dd-8fb3-76c085d46a17" providerId="ADAL" clId="{AA8E5D80-3C4D-4667-93F6-3427AADEBC9D}" dt="2024-06-16T04:53:26.471" v="6033" actId="165"/>
          <ac:spMkLst>
            <pc:docMk/>
            <pc:sldMk cId="1065862694" sldId="271"/>
            <ac:spMk id="35" creationId="{BAE28FAF-4C7B-4C20-8F5A-6152FF09B158}"/>
          </ac:spMkLst>
        </pc:spChg>
        <pc:spChg chg="mod topLvl">
          <ac:chgData name="Manuela Ramos Ospina" userId="b2fec698-f496-48dd-8fb3-76c085d46a17" providerId="ADAL" clId="{AA8E5D80-3C4D-4667-93F6-3427AADEBC9D}" dt="2024-06-16T04:53:26.471" v="6033" actId="165"/>
          <ac:spMkLst>
            <pc:docMk/>
            <pc:sldMk cId="1065862694" sldId="271"/>
            <ac:spMk id="36" creationId="{C8F5D3BB-DDDB-42E5-8EC2-9C79E9AC36FE}"/>
          </ac:spMkLst>
        </pc:spChg>
        <pc:grpChg chg="del mod">
          <ac:chgData name="Manuela Ramos Ospina" userId="b2fec698-f496-48dd-8fb3-76c085d46a17" providerId="ADAL" clId="{AA8E5D80-3C4D-4667-93F6-3427AADEBC9D}" dt="2024-06-16T04:53:26.471" v="6033" actId="165"/>
          <ac:grpSpMkLst>
            <pc:docMk/>
            <pc:sldMk cId="1065862694" sldId="271"/>
            <ac:grpSpMk id="2" creationId="{A49DA089-AE2F-4296-B585-DABF2A8FDA96}"/>
          </ac:grpSpMkLst>
        </pc:grpChg>
        <pc:grpChg chg="add del mod">
          <ac:chgData name="Manuela Ramos Ospina" userId="b2fec698-f496-48dd-8fb3-76c085d46a17" providerId="ADAL" clId="{AA8E5D80-3C4D-4667-93F6-3427AADEBC9D}" dt="2024-06-15T04:42:37.592" v="3607" actId="165"/>
          <ac:grpSpMkLst>
            <pc:docMk/>
            <pc:sldMk cId="1065862694" sldId="271"/>
            <ac:grpSpMk id="15" creationId="{5C2054C4-07E4-4B76-8B0C-5871900D3E36}"/>
          </ac:grpSpMkLst>
        </pc:grpChg>
        <pc:grpChg chg="add del mod">
          <ac:chgData name="Manuela Ramos Ospina" userId="b2fec698-f496-48dd-8fb3-76c085d46a17" providerId="ADAL" clId="{AA8E5D80-3C4D-4667-93F6-3427AADEBC9D}" dt="2024-06-16T04:43:49.291" v="5825" actId="165"/>
          <ac:grpSpMkLst>
            <pc:docMk/>
            <pc:sldMk cId="1065862694" sldId="271"/>
            <ac:grpSpMk id="16" creationId="{FFEE2441-E585-4DFE-A73D-2FE7D31B1CDF}"/>
          </ac:grpSpMkLst>
        </pc:grpChg>
        <pc:graphicFrameChg chg="del">
          <ac:chgData name="Manuela Ramos Ospina" userId="b2fec698-f496-48dd-8fb3-76c085d46a17" providerId="ADAL" clId="{AA8E5D80-3C4D-4667-93F6-3427AADEBC9D}" dt="2024-06-14T14:57:08.209" v="1303" actId="478"/>
          <ac:graphicFrameMkLst>
            <pc:docMk/>
            <pc:sldMk cId="1065862694" sldId="271"/>
            <ac:graphicFrameMk id="2" creationId="{29E06C96-8DDF-497F-B468-49D9AEF3F7B8}"/>
          </ac:graphicFrameMkLst>
        </pc:graphicFrameChg>
        <pc:graphicFrameChg chg="add del mod modGraphic">
          <ac:chgData name="Manuela Ramos Ospina" userId="b2fec698-f496-48dd-8fb3-76c085d46a17" providerId="ADAL" clId="{AA8E5D80-3C4D-4667-93F6-3427AADEBC9D}" dt="2024-06-16T04:48:40.612" v="5897" actId="18245"/>
          <ac:graphicFrameMkLst>
            <pc:docMk/>
            <pc:sldMk cId="1065862694" sldId="271"/>
            <ac:graphicFrameMk id="3" creationId="{B6948956-C88E-48BD-B82E-DD604970EC20}"/>
          </ac:graphicFrameMkLst>
        </pc:graphicFrameChg>
      </pc:sldChg>
      <pc:sldChg chg="addSp delSp modSp new mod modClrScheme chgLayout">
        <pc:chgData name="Manuela Ramos Ospina" userId="b2fec698-f496-48dd-8fb3-76c085d46a17" providerId="ADAL" clId="{AA8E5D80-3C4D-4667-93F6-3427AADEBC9D}" dt="2024-06-16T19:02:01.469" v="9887" actId="1037"/>
        <pc:sldMkLst>
          <pc:docMk/>
          <pc:sldMk cId="2472379440" sldId="272"/>
        </pc:sldMkLst>
        <pc:spChg chg="del">
          <ac:chgData name="Manuela Ramos Ospina" userId="b2fec698-f496-48dd-8fb3-76c085d46a17" providerId="ADAL" clId="{AA8E5D80-3C4D-4667-93F6-3427AADEBC9D}" dt="2024-06-14T14:59:21.718" v="1307" actId="700"/>
          <ac:spMkLst>
            <pc:docMk/>
            <pc:sldMk cId="2472379440" sldId="272"/>
            <ac:spMk id="2" creationId="{C910427B-5A2B-43A6-8948-A83CF9F882A2}"/>
          </ac:spMkLst>
        </pc:spChg>
        <pc:spChg chg="del">
          <ac:chgData name="Manuela Ramos Ospina" userId="b2fec698-f496-48dd-8fb3-76c085d46a17" providerId="ADAL" clId="{AA8E5D80-3C4D-4667-93F6-3427AADEBC9D}" dt="2024-06-14T14:59:21.718" v="1307" actId="700"/>
          <ac:spMkLst>
            <pc:docMk/>
            <pc:sldMk cId="2472379440" sldId="272"/>
            <ac:spMk id="3" creationId="{B01B128A-4AD2-4AB3-A23E-5081BC8D0B5A}"/>
          </ac:spMkLst>
        </pc:spChg>
        <pc:spChg chg="add del mod">
          <ac:chgData name="Manuela Ramos Ospina" userId="b2fec698-f496-48dd-8fb3-76c085d46a17" providerId="ADAL" clId="{AA8E5D80-3C4D-4667-93F6-3427AADEBC9D}" dt="2024-06-14T14:59:56.638" v="1309" actId="700"/>
          <ac:spMkLst>
            <pc:docMk/>
            <pc:sldMk cId="2472379440" sldId="272"/>
            <ac:spMk id="4" creationId="{8A29767F-AD0E-4303-96DD-8D5C91457A25}"/>
          </ac:spMkLst>
        </pc:spChg>
        <pc:spChg chg="add del mod">
          <ac:chgData name="Manuela Ramos Ospina" userId="b2fec698-f496-48dd-8fb3-76c085d46a17" providerId="ADAL" clId="{AA8E5D80-3C4D-4667-93F6-3427AADEBC9D}" dt="2024-06-14T15:01:32.835" v="1338" actId="478"/>
          <ac:spMkLst>
            <pc:docMk/>
            <pc:sldMk cId="2472379440" sldId="272"/>
            <ac:spMk id="5" creationId="{FCE4E60C-40BE-4F80-9DB5-9E2A10A6CCBC}"/>
          </ac:spMkLst>
        </pc:spChg>
        <pc:spChg chg="add del mod">
          <ac:chgData name="Manuela Ramos Ospina" userId="b2fec698-f496-48dd-8fb3-76c085d46a17" providerId="ADAL" clId="{AA8E5D80-3C4D-4667-93F6-3427AADEBC9D}" dt="2024-06-14T15:01:33.624" v="1339" actId="478"/>
          <ac:spMkLst>
            <pc:docMk/>
            <pc:sldMk cId="2472379440" sldId="272"/>
            <ac:spMk id="6" creationId="{71BB3FCA-C522-44AC-B65B-23342F8CEE8D}"/>
          </ac:spMkLst>
        </pc:spChg>
        <pc:spChg chg="add mod">
          <ac:chgData name="Manuela Ramos Ospina" userId="b2fec698-f496-48dd-8fb3-76c085d46a17" providerId="ADAL" clId="{AA8E5D80-3C4D-4667-93F6-3427AADEBC9D}" dt="2024-06-16T18:41:39.186" v="9612" actId="1076"/>
          <ac:spMkLst>
            <pc:docMk/>
            <pc:sldMk cId="2472379440" sldId="272"/>
            <ac:spMk id="7" creationId="{4500B5FF-C471-4EF9-8726-B78B2F8F7F85}"/>
          </ac:spMkLst>
        </pc:spChg>
        <pc:spChg chg="add mod">
          <ac:chgData name="Manuela Ramos Ospina" userId="b2fec698-f496-48dd-8fb3-76c085d46a17" providerId="ADAL" clId="{AA8E5D80-3C4D-4667-93F6-3427AADEBC9D}" dt="2024-06-14T15:01:07.809" v="1325" actId="20577"/>
          <ac:spMkLst>
            <pc:docMk/>
            <pc:sldMk cId="2472379440" sldId="272"/>
            <ac:spMk id="8" creationId="{407521C8-1939-4725-AE26-01CFC5BF3CB4}"/>
          </ac:spMkLst>
        </pc:spChg>
        <pc:spChg chg="add del mod ord">
          <ac:chgData name="Manuela Ramos Ospina" userId="b2fec698-f496-48dd-8fb3-76c085d46a17" providerId="ADAL" clId="{AA8E5D80-3C4D-4667-93F6-3427AADEBC9D}" dt="2024-06-14T15:02:05.550" v="1345" actId="478"/>
          <ac:spMkLst>
            <pc:docMk/>
            <pc:sldMk cId="2472379440" sldId="272"/>
            <ac:spMk id="11" creationId="{9D2DF771-9E47-4AA4-AA87-8FF0D374B054}"/>
          </ac:spMkLst>
        </pc:spChg>
        <pc:spChg chg="add mod">
          <ac:chgData name="Manuela Ramos Ospina" userId="b2fec698-f496-48dd-8fb3-76c085d46a17" providerId="ADAL" clId="{AA8E5D80-3C4D-4667-93F6-3427AADEBC9D}" dt="2024-06-16T18:56:42.844" v="9769" actId="1035"/>
          <ac:spMkLst>
            <pc:docMk/>
            <pc:sldMk cId="2472379440" sldId="272"/>
            <ac:spMk id="16" creationId="{A44976E8-E026-4AA9-BFCC-C7F7D3D0BE55}"/>
          </ac:spMkLst>
        </pc:spChg>
        <pc:spChg chg="add mod">
          <ac:chgData name="Manuela Ramos Ospina" userId="b2fec698-f496-48dd-8fb3-76c085d46a17" providerId="ADAL" clId="{AA8E5D80-3C4D-4667-93F6-3427AADEBC9D}" dt="2024-06-16T18:56:42.844" v="9769" actId="1035"/>
          <ac:spMkLst>
            <pc:docMk/>
            <pc:sldMk cId="2472379440" sldId="272"/>
            <ac:spMk id="17" creationId="{CD5FA1ED-9639-4D8E-8095-D8E21B5DDC6D}"/>
          </ac:spMkLst>
        </pc:spChg>
        <pc:spChg chg="add mod">
          <ac:chgData name="Manuela Ramos Ospina" userId="b2fec698-f496-48dd-8fb3-76c085d46a17" providerId="ADAL" clId="{AA8E5D80-3C4D-4667-93F6-3427AADEBC9D}" dt="2024-06-16T18:56:42.844" v="9769" actId="1035"/>
          <ac:spMkLst>
            <pc:docMk/>
            <pc:sldMk cId="2472379440" sldId="272"/>
            <ac:spMk id="18" creationId="{B133CDE2-31D9-4125-B682-D5BC62989F08}"/>
          </ac:spMkLst>
        </pc:spChg>
        <pc:picChg chg="add mod">
          <ac:chgData name="Manuela Ramos Ospina" userId="b2fec698-f496-48dd-8fb3-76c085d46a17" providerId="ADAL" clId="{AA8E5D80-3C4D-4667-93F6-3427AADEBC9D}" dt="2024-06-16T18:56:42.844" v="9769" actId="1035"/>
          <ac:picMkLst>
            <pc:docMk/>
            <pc:sldMk cId="2472379440" sldId="272"/>
            <ac:picMk id="3" creationId="{12D8A239-58DD-4B51-B666-DF9C424ED066}"/>
          </ac:picMkLst>
        </pc:picChg>
        <pc:picChg chg="add mod">
          <ac:chgData name="Manuela Ramos Ospina" userId="b2fec698-f496-48dd-8fb3-76c085d46a17" providerId="ADAL" clId="{AA8E5D80-3C4D-4667-93F6-3427AADEBC9D}" dt="2024-06-16T18:56:42.844" v="9769" actId="1035"/>
          <ac:picMkLst>
            <pc:docMk/>
            <pc:sldMk cId="2472379440" sldId="272"/>
            <ac:picMk id="5" creationId="{85304C1A-F841-4A8A-BE4E-4D8451784F1A}"/>
          </ac:picMkLst>
        </pc:picChg>
        <pc:picChg chg="add del mod">
          <ac:chgData name="Manuela Ramos Ospina" userId="b2fec698-f496-48dd-8fb3-76c085d46a17" providerId="ADAL" clId="{AA8E5D80-3C4D-4667-93F6-3427AADEBC9D}" dt="2024-06-16T18:47:58.217" v="9625" actId="478"/>
          <ac:picMkLst>
            <pc:docMk/>
            <pc:sldMk cId="2472379440" sldId="272"/>
            <ac:picMk id="9" creationId="{260A76F5-0AD3-436A-B875-458E8C3C231E}"/>
          </ac:picMkLst>
        </pc:picChg>
        <pc:picChg chg="add del mod">
          <ac:chgData name="Manuela Ramos Ospina" userId="b2fec698-f496-48dd-8fb3-76c085d46a17" providerId="ADAL" clId="{AA8E5D80-3C4D-4667-93F6-3427AADEBC9D}" dt="2024-06-16T18:46:43.051" v="9613" actId="478"/>
          <ac:picMkLst>
            <pc:docMk/>
            <pc:sldMk cId="2472379440" sldId="272"/>
            <ac:picMk id="10" creationId="{88024308-897B-424C-9924-BF4F1B488997}"/>
          </ac:picMkLst>
        </pc:picChg>
        <pc:picChg chg="add mod">
          <ac:chgData name="Manuela Ramos Ospina" userId="b2fec698-f496-48dd-8fb3-76c085d46a17" providerId="ADAL" clId="{AA8E5D80-3C4D-4667-93F6-3427AADEBC9D}" dt="2024-06-16T18:56:42.844" v="9769" actId="1035"/>
          <ac:picMkLst>
            <pc:docMk/>
            <pc:sldMk cId="2472379440" sldId="272"/>
            <ac:picMk id="12" creationId="{2D31003E-04F0-46B5-A6CF-FDF163FB961C}"/>
          </ac:picMkLst>
        </pc:picChg>
        <pc:cxnChg chg="add mod">
          <ac:chgData name="Manuela Ramos Ospina" userId="b2fec698-f496-48dd-8fb3-76c085d46a17" providerId="ADAL" clId="{AA8E5D80-3C4D-4667-93F6-3427AADEBC9D}" dt="2024-06-16T19:02:01.469" v="9887" actId="1037"/>
          <ac:cxnSpMkLst>
            <pc:docMk/>
            <pc:sldMk cId="2472379440" sldId="272"/>
            <ac:cxnSpMk id="14" creationId="{EC7237E4-900F-4434-A68F-0158ABFE3DBE}"/>
          </ac:cxnSpMkLst>
        </pc:cxnChg>
      </pc:sldChg>
      <pc:sldChg chg="addSp delSp modSp new mod modClrScheme chgLayout">
        <pc:chgData name="Manuela Ramos Ospina" userId="b2fec698-f496-48dd-8fb3-76c085d46a17" providerId="ADAL" clId="{AA8E5D80-3C4D-4667-93F6-3427AADEBC9D}" dt="2024-06-14T15:02:35.286" v="1373" actId="1076"/>
        <pc:sldMkLst>
          <pc:docMk/>
          <pc:sldMk cId="3374384619" sldId="273"/>
        </pc:sldMkLst>
        <pc:spChg chg="del mod ord">
          <ac:chgData name="Manuela Ramos Ospina" userId="b2fec698-f496-48dd-8fb3-76c085d46a17" providerId="ADAL" clId="{AA8E5D80-3C4D-4667-93F6-3427AADEBC9D}" dt="2024-06-14T15:00:03.061" v="1311" actId="700"/>
          <ac:spMkLst>
            <pc:docMk/>
            <pc:sldMk cId="3374384619" sldId="273"/>
            <ac:spMk id="2" creationId="{D06F33B0-B5C2-46A3-BF41-E830D08931FC}"/>
          </ac:spMkLst>
        </pc:spChg>
        <pc:spChg chg="del">
          <ac:chgData name="Manuela Ramos Ospina" userId="b2fec698-f496-48dd-8fb3-76c085d46a17" providerId="ADAL" clId="{AA8E5D80-3C4D-4667-93F6-3427AADEBC9D}" dt="2024-06-14T15:00:03.061" v="1311" actId="700"/>
          <ac:spMkLst>
            <pc:docMk/>
            <pc:sldMk cId="3374384619" sldId="273"/>
            <ac:spMk id="3" creationId="{FCC7C264-703A-4BD7-9C6E-1F55BB3971E0}"/>
          </ac:spMkLst>
        </pc:spChg>
        <pc:spChg chg="add del mod ord">
          <ac:chgData name="Manuela Ramos Ospina" userId="b2fec698-f496-48dd-8fb3-76c085d46a17" providerId="ADAL" clId="{AA8E5D80-3C4D-4667-93F6-3427AADEBC9D}" dt="2024-06-14T15:02:26.475" v="1370" actId="478"/>
          <ac:spMkLst>
            <pc:docMk/>
            <pc:sldMk cId="3374384619" sldId="273"/>
            <ac:spMk id="4" creationId="{4D279D16-B763-46A5-B8EC-CE28F69FB79B}"/>
          </ac:spMkLst>
        </pc:spChg>
        <pc:spChg chg="add mod">
          <ac:chgData name="Manuela Ramos Ospina" userId="b2fec698-f496-48dd-8fb3-76c085d46a17" providerId="ADAL" clId="{AA8E5D80-3C4D-4667-93F6-3427AADEBC9D}" dt="2024-06-14T15:02:35.286" v="1373" actId="1076"/>
          <ac:spMkLst>
            <pc:docMk/>
            <pc:sldMk cId="3374384619" sldId="273"/>
            <ac:spMk id="5" creationId="{46A24203-39B6-4BA4-8869-031601E9DA0D}"/>
          </ac:spMkLst>
        </pc:spChg>
        <pc:spChg chg="add mod">
          <ac:chgData name="Manuela Ramos Ospina" userId="b2fec698-f496-48dd-8fb3-76c085d46a17" providerId="ADAL" clId="{AA8E5D80-3C4D-4667-93F6-3427AADEBC9D}" dt="2024-06-14T15:02:18.149" v="1348" actId="20577"/>
          <ac:spMkLst>
            <pc:docMk/>
            <pc:sldMk cId="3374384619" sldId="273"/>
            <ac:spMk id="6" creationId="{E750F000-A958-4C28-9898-1BF3409FBAC5}"/>
          </ac:spMkLst>
        </pc:spChg>
      </pc:sldChg>
      <pc:sldChg chg="addSp delSp modSp new mod modClrScheme chgLayout">
        <pc:chgData name="Manuela Ramos Ospina" userId="b2fec698-f496-48dd-8fb3-76c085d46a17" providerId="ADAL" clId="{AA8E5D80-3C4D-4667-93F6-3427AADEBC9D}" dt="2024-06-14T15:03:23.468" v="1375" actId="700"/>
        <pc:sldMkLst>
          <pc:docMk/>
          <pc:sldMk cId="735909671" sldId="274"/>
        </pc:sldMkLst>
        <pc:spChg chg="del">
          <ac:chgData name="Manuela Ramos Ospina" userId="b2fec698-f496-48dd-8fb3-76c085d46a17" providerId="ADAL" clId="{AA8E5D80-3C4D-4667-93F6-3427AADEBC9D}" dt="2024-06-14T15:03:23.468" v="1375" actId="700"/>
          <ac:spMkLst>
            <pc:docMk/>
            <pc:sldMk cId="735909671" sldId="274"/>
            <ac:spMk id="2" creationId="{25A8B4B7-ED52-4FED-A1E6-0CE6816AE65E}"/>
          </ac:spMkLst>
        </pc:spChg>
        <pc:spChg chg="del mod ord">
          <ac:chgData name="Manuela Ramos Ospina" userId="b2fec698-f496-48dd-8fb3-76c085d46a17" providerId="ADAL" clId="{AA8E5D80-3C4D-4667-93F6-3427AADEBC9D}" dt="2024-06-14T15:03:23.468" v="1375" actId="700"/>
          <ac:spMkLst>
            <pc:docMk/>
            <pc:sldMk cId="735909671" sldId="274"/>
            <ac:spMk id="3" creationId="{95F11E24-0BAB-426E-9C20-E4FB8D860CA3}"/>
          </ac:spMkLst>
        </pc:spChg>
        <pc:spChg chg="add mod ord">
          <ac:chgData name="Manuela Ramos Ospina" userId="b2fec698-f496-48dd-8fb3-76c085d46a17" providerId="ADAL" clId="{AA8E5D80-3C4D-4667-93F6-3427AADEBC9D}" dt="2024-06-14T15:03:23.468" v="1375" actId="700"/>
          <ac:spMkLst>
            <pc:docMk/>
            <pc:sldMk cId="735909671" sldId="274"/>
            <ac:spMk id="4" creationId="{EB38164E-009F-4E38-973F-34CA59109C17}"/>
          </ac:spMkLst>
        </pc:spChg>
        <pc:spChg chg="add mod ord">
          <ac:chgData name="Manuela Ramos Ospina" userId="b2fec698-f496-48dd-8fb3-76c085d46a17" providerId="ADAL" clId="{AA8E5D80-3C4D-4667-93F6-3427AADEBC9D}" dt="2024-06-14T15:03:23.468" v="1375" actId="700"/>
          <ac:spMkLst>
            <pc:docMk/>
            <pc:sldMk cId="735909671" sldId="274"/>
            <ac:spMk id="5" creationId="{CAE06E6C-2886-425A-BB20-EF91AA1B590D}"/>
          </ac:spMkLst>
        </pc:spChg>
        <pc:spChg chg="add mod ord">
          <ac:chgData name="Manuela Ramos Ospina" userId="b2fec698-f496-48dd-8fb3-76c085d46a17" providerId="ADAL" clId="{AA8E5D80-3C4D-4667-93F6-3427AADEBC9D}" dt="2024-06-14T15:03:23.468" v="1375" actId="700"/>
          <ac:spMkLst>
            <pc:docMk/>
            <pc:sldMk cId="735909671" sldId="274"/>
            <ac:spMk id="6" creationId="{A447A380-BD18-427A-92D0-0481E7BE41DF}"/>
          </ac:spMkLst>
        </pc:spChg>
        <pc:spChg chg="add mod ord">
          <ac:chgData name="Manuela Ramos Ospina" userId="b2fec698-f496-48dd-8fb3-76c085d46a17" providerId="ADAL" clId="{AA8E5D80-3C4D-4667-93F6-3427AADEBC9D}" dt="2024-06-14T15:03:23.468" v="1375" actId="700"/>
          <ac:spMkLst>
            <pc:docMk/>
            <pc:sldMk cId="735909671" sldId="274"/>
            <ac:spMk id="7" creationId="{39DBB337-BE2A-4CBA-A707-4373AEAF6488}"/>
          </ac:spMkLst>
        </pc:spChg>
        <pc:spChg chg="add mod ord">
          <ac:chgData name="Manuela Ramos Ospina" userId="b2fec698-f496-48dd-8fb3-76c085d46a17" providerId="ADAL" clId="{AA8E5D80-3C4D-4667-93F6-3427AADEBC9D}" dt="2024-06-14T15:03:23.468" v="1375" actId="700"/>
          <ac:spMkLst>
            <pc:docMk/>
            <pc:sldMk cId="735909671" sldId="274"/>
            <ac:spMk id="8" creationId="{5A63A02D-0AC9-4F2A-8587-D52434999E52}"/>
          </ac:spMkLst>
        </pc:spChg>
        <pc:spChg chg="add mod ord">
          <ac:chgData name="Manuela Ramos Ospina" userId="b2fec698-f496-48dd-8fb3-76c085d46a17" providerId="ADAL" clId="{AA8E5D80-3C4D-4667-93F6-3427AADEBC9D}" dt="2024-06-14T15:03:23.468" v="1375" actId="700"/>
          <ac:spMkLst>
            <pc:docMk/>
            <pc:sldMk cId="735909671" sldId="274"/>
            <ac:spMk id="9" creationId="{F25F5DE2-9048-4C02-A38D-3D69C7E2CCFE}"/>
          </ac:spMkLst>
        </pc:spChg>
        <pc:spChg chg="add mod ord">
          <ac:chgData name="Manuela Ramos Ospina" userId="b2fec698-f496-48dd-8fb3-76c085d46a17" providerId="ADAL" clId="{AA8E5D80-3C4D-4667-93F6-3427AADEBC9D}" dt="2024-06-14T15:03:23.468" v="1375" actId="700"/>
          <ac:spMkLst>
            <pc:docMk/>
            <pc:sldMk cId="735909671" sldId="274"/>
            <ac:spMk id="10" creationId="{E89AC7D9-62D5-4F58-A1C1-9311FDB50C63}"/>
          </ac:spMkLst>
        </pc:spChg>
        <pc:spChg chg="add mod ord">
          <ac:chgData name="Manuela Ramos Ospina" userId="b2fec698-f496-48dd-8fb3-76c085d46a17" providerId="ADAL" clId="{AA8E5D80-3C4D-4667-93F6-3427AADEBC9D}" dt="2024-06-14T15:03:23.468" v="1375" actId="700"/>
          <ac:spMkLst>
            <pc:docMk/>
            <pc:sldMk cId="735909671" sldId="274"/>
            <ac:spMk id="11" creationId="{EFADC37E-7009-4CC9-A50A-864DED2B26A9}"/>
          </ac:spMkLst>
        </pc:spChg>
      </pc:sldChg>
      <pc:sldChg chg="addSp delSp modSp new mod modClrScheme chgLayout">
        <pc:chgData name="Manuela Ramos Ospina" userId="b2fec698-f496-48dd-8fb3-76c085d46a17" providerId="ADAL" clId="{AA8E5D80-3C4D-4667-93F6-3427AADEBC9D}" dt="2024-06-16T16:10:36.100" v="7413" actId="207"/>
        <pc:sldMkLst>
          <pc:docMk/>
          <pc:sldMk cId="2177055338" sldId="275"/>
        </pc:sldMkLst>
        <pc:spChg chg="del">
          <ac:chgData name="Manuela Ramos Ospina" userId="b2fec698-f496-48dd-8fb3-76c085d46a17" providerId="ADAL" clId="{AA8E5D80-3C4D-4667-93F6-3427AADEBC9D}" dt="2024-06-14T15:03:44.590" v="1377" actId="700"/>
          <ac:spMkLst>
            <pc:docMk/>
            <pc:sldMk cId="2177055338" sldId="275"/>
            <ac:spMk id="2" creationId="{A58A24F4-56B6-445D-BDBA-0DC303ECABC0}"/>
          </ac:spMkLst>
        </pc:spChg>
        <pc:spChg chg="add mod">
          <ac:chgData name="Manuela Ramos Ospina" userId="b2fec698-f496-48dd-8fb3-76c085d46a17" providerId="ADAL" clId="{AA8E5D80-3C4D-4667-93F6-3427AADEBC9D}" dt="2024-06-16T16:10:36.100" v="7413" actId="207"/>
          <ac:spMkLst>
            <pc:docMk/>
            <pc:sldMk cId="2177055338" sldId="275"/>
            <ac:spMk id="2" creationId="{A898D8B9-325B-4512-B521-3892F112B7B3}"/>
          </ac:spMkLst>
        </pc:spChg>
        <pc:spChg chg="del">
          <ac:chgData name="Manuela Ramos Ospina" userId="b2fec698-f496-48dd-8fb3-76c085d46a17" providerId="ADAL" clId="{AA8E5D80-3C4D-4667-93F6-3427AADEBC9D}" dt="2024-06-14T15:03:44.590" v="1377" actId="700"/>
          <ac:spMkLst>
            <pc:docMk/>
            <pc:sldMk cId="2177055338" sldId="275"/>
            <ac:spMk id="3" creationId="{E829B06D-D54C-436B-88C9-F54FC255110E}"/>
          </ac:spMkLst>
        </pc:spChg>
        <pc:spChg chg="del">
          <ac:chgData name="Manuela Ramos Ospina" userId="b2fec698-f496-48dd-8fb3-76c085d46a17" providerId="ADAL" clId="{AA8E5D80-3C4D-4667-93F6-3427AADEBC9D}" dt="2024-06-14T15:03:44.590" v="1377" actId="700"/>
          <ac:spMkLst>
            <pc:docMk/>
            <pc:sldMk cId="2177055338" sldId="275"/>
            <ac:spMk id="4" creationId="{D61618F9-9F64-4694-B5D2-3D2CCD9A50C0}"/>
          </ac:spMkLst>
        </pc:spChg>
        <pc:spChg chg="del">
          <ac:chgData name="Manuela Ramos Ospina" userId="b2fec698-f496-48dd-8fb3-76c085d46a17" providerId="ADAL" clId="{AA8E5D80-3C4D-4667-93F6-3427AADEBC9D}" dt="2024-06-14T15:03:44.590" v="1377" actId="700"/>
          <ac:spMkLst>
            <pc:docMk/>
            <pc:sldMk cId="2177055338" sldId="275"/>
            <ac:spMk id="5" creationId="{3886F31B-49FD-47D4-BFCD-C7E4805525C8}"/>
          </ac:spMkLst>
        </pc:spChg>
        <pc:spChg chg="del">
          <ac:chgData name="Manuela Ramos Ospina" userId="b2fec698-f496-48dd-8fb3-76c085d46a17" providerId="ADAL" clId="{AA8E5D80-3C4D-4667-93F6-3427AADEBC9D}" dt="2024-06-14T15:03:44.590" v="1377" actId="700"/>
          <ac:spMkLst>
            <pc:docMk/>
            <pc:sldMk cId="2177055338" sldId="275"/>
            <ac:spMk id="6" creationId="{7BD9D33A-D023-497C-B8A9-07B567497461}"/>
          </ac:spMkLst>
        </pc:spChg>
        <pc:spChg chg="del">
          <ac:chgData name="Manuela Ramos Ospina" userId="b2fec698-f496-48dd-8fb3-76c085d46a17" providerId="ADAL" clId="{AA8E5D80-3C4D-4667-93F6-3427AADEBC9D}" dt="2024-06-14T15:03:44.590" v="1377" actId="700"/>
          <ac:spMkLst>
            <pc:docMk/>
            <pc:sldMk cId="2177055338" sldId="275"/>
            <ac:spMk id="7" creationId="{93885A01-0A22-4B8D-AACE-6A678FD0A762}"/>
          </ac:spMkLst>
        </pc:spChg>
        <pc:spChg chg="del">
          <ac:chgData name="Manuela Ramos Ospina" userId="b2fec698-f496-48dd-8fb3-76c085d46a17" providerId="ADAL" clId="{AA8E5D80-3C4D-4667-93F6-3427AADEBC9D}" dt="2024-06-14T15:03:44.590" v="1377" actId="700"/>
          <ac:spMkLst>
            <pc:docMk/>
            <pc:sldMk cId="2177055338" sldId="275"/>
            <ac:spMk id="8" creationId="{E1718327-5F6C-4436-93F3-F7C2FA4B75AD}"/>
          </ac:spMkLst>
        </pc:spChg>
        <pc:spChg chg="del">
          <ac:chgData name="Manuela Ramos Ospina" userId="b2fec698-f496-48dd-8fb3-76c085d46a17" providerId="ADAL" clId="{AA8E5D80-3C4D-4667-93F6-3427AADEBC9D}" dt="2024-06-14T15:03:44.590" v="1377" actId="700"/>
          <ac:spMkLst>
            <pc:docMk/>
            <pc:sldMk cId="2177055338" sldId="275"/>
            <ac:spMk id="9" creationId="{5D07A970-7A1E-4249-8843-B1331AB3D844}"/>
          </ac:spMkLst>
        </pc:spChg>
      </pc:sldChg>
      <pc:sldChg chg="new del mod modClrScheme chgLayout">
        <pc:chgData name="Manuela Ramos Ospina" userId="b2fec698-f496-48dd-8fb3-76c085d46a17" providerId="ADAL" clId="{AA8E5D80-3C4D-4667-93F6-3427AADEBC9D}" dt="2024-06-14T15:04:11.759" v="1380" actId="47"/>
        <pc:sldMkLst>
          <pc:docMk/>
          <pc:sldMk cId="2934580912" sldId="276"/>
        </pc:sldMkLst>
      </pc:sldChg>
      <pc:sldChg chg="addSp delSp modSp new mod modClrScheme modAnim chgLayout">
        <pc:chgData name="Manuela Ramos Ospina" userId="b2fec698-f496-48dd-8fb3-76c085d46a17" providerId="ADAL" clId="{AA8E5D80-3C4D-4667-93F6-3427AADEBC9D}" dt="2024-06-16T16:13:30.576" v="7414"/>
        <pc:sldMkLst>
          <pc:docMk/>
          <pc:sldMk cId="3824715222" sldId="276"/>
        </pc:sldMkLst>
        <pc:spChg chg="mod ord">
          <ac:chgData name="Manuela Ramos Ospina" userId="b2fec698-f496-48dd-8fb3-76c085d46a17" providerId="ADAL" clId="{AA8E5D80-3C4D-4667-93F6-3427AADEBC9D}" dt="2024-06-14T17:36:28.686" v="2122" actId="27636"/>
          <ac:spMkLst>
            <pc:docMk/>
            <pc:sldMk cId="3824715222" sldId="276"/>
            <ac:spMk id="2" creationId="{7608AEA0-A6EC-45C1-8DC9-28FB2E7AB7DE}"/>
          </ac:spMkLst>
        </pc:spChg>
        <pc:spChg chg="del">
          <ac:chgData name="Manuela Ramos Ospina" userId="b2fec698-f496-48dd-8fb3-76c085d46a17" providerId="ADAL" clId="{AA8E5D80-3C4D-4667-93F6-3427AADEBC9D}" dt="2024-06-14T17:21:59.003" v="2029" actId="478"/>
          <ac:spMkLst>
            <pc:docMk/>
            <pc:sldMk cId="3824715222" sldId="276"/>
            <ac:spMk id="3" creationId="{F6916B9C-7280-464A-9F1A-4AFED1D4817F}"/>
          </ac:spMkLst>
        </pc:spChg>
        <pc:spChg chg="add mod ord">
          <ac:chgData name="Manuela Ramos Ospina" userId="b2fec698-f496-48dd-8fb3-76c085d46a17" providerId="ADAL" clId="{AA8E5D80-3C4D-4667-93F6-3427AADEBC9D}" dt="2024-06-14T17:32:55.168" v="2077" actId="1076"/>
          <ac:spMkLst>
            <pc:docMk/>
            <pc:sldMk cId="3824715222" sldId="276"/>
            <ac:spMk id="4" creationId="{92DFB54A-152F-41EF-BB1B-E9B6E073F77F}"/>
          </ac:spMkLst>
        </pc:spChg>
        <pc:spChg chg="add mod">
          <ac:chgData name="Manuela Ramos Ospina" userId="b2fec698-f496-48dd-8fb3-76c085d46a17" providerId="ADAL" clId="{AA8E5D80-3C4D-4667-93F6-3427AADEBC9D}" dt="2024-06-14T18:01:04.891" v="2315" actId="1076"/>
          <ac:spMkLst>
            <pc:docMk/>
            <pc:sldMk cId="3824715222" sldId="276"/>
            <ac:spMk id="6" creationId="{7F4E8494-4E06-4D94-AD65-4F6D076B3A30}"/>
          </ac:spMkLst>
        </pc:spChg>
        <pc:spChg chg="add del mod">
          <ac:chgData name="Manuela Ramos Ospina" userId="b2fec698-f496-48dd-8fb3-76c085d46a17" providerId="ADAL" clId="{AA8E5D80-3C4D-4667-93F6-3427AADEBC9D}" dt="2024-06-14T18:04:27.165" v="2414" actId="12084"/>
          <ac:spMkLst>
            <pc:docMk/>
            <pc:sldMk cId="3824715222" sldId="276"/>
            <ac:spMk id="8" creationId="{82520E44-209D-47E3-BA38-012E5BED0B01}"/>
          </ac:spMkLst>
        </pc:spChg>
        <pc:spChg chg="add del mod">
          <ac:chgData name="Manuela Ramos Ospina" userId="b2fec698-f496-48dd-8fb3-76c085d46a17" providerId="ADAL" clId="{AA8E5D80-3C4D-4667-93F6-3427AADEBC9D}" dt="2024-06-14T18:03:29.666" v="2395" actId="478"/>
          <ac:spMkLst>
            <pc:docMk/>
            <pc:sldMk cId="3824715222" sldId="276"/>
            <ac:spMk id="10" creationId="{205161C0-6F7E-458C-85AC-D4234F8B5317}"/>
          </ac:spMkLst>
        </pc:spChg>
        <pc:spChg chg="add del mod ord">
          <ac:chgData name="Manuela Ramos Ospina" userId="b2fec698-f496-48dd-8fb3-76c085d46a17" providerId="ADAL" clId="{AA8E5D80-3C4D-4667-93F6-3427AADEBC9D}" dt="2024-06-14T17:32:51.241" v="2075" actId="478"/>
          <ac:spMkLst>
            <pc:docMk/>
            <pc:sldMk cId="3824715222" sldId="276"/>
            <ac:spMk id="11" creationId="{9C40EA97-67C8-4E24-B71A-3E8577F3212E}"/>
          </ac:spMkLst>
        </pc:spChg>
        <pc:spChg chg="add del mod ord">
          <ac:chgData name="Manuela Ramos Ospina" userId="b2fec698-f496-48dd-8fb3-76c085d46a17" providerId="ADAL" clId="{AA8E5D80-3C4D-4667-93F6-3427AADEBC9D}" dt="2024-06-14T17:36:14.475" v="2114" actId="478"/>
          <ac:spMkLst>
            <pc:docMk/>
            <pc:sldMk cId="3824715222" sldId="276"/>
            <ac:spMk id="12" creationId="{41873655-17D0-4015-B53F-01E9CF1F54D0}"/>
          </ac:spMkLst>
        </pc:spChg>
        <pc:spChg chg="add del mod ord">
          <ac:chgData name="Manuela Ramos Ospina" userId="b2fec698-f496-48dd-8fb3-76c085d46a17" providerId="ADAL" clId="{AA8E5D80-3C4D-4667-93F6-3427AADEBC9D}" dt="2024-06-14T17:24:59.044" v="2069" actId="478"/>
          <ac:spMkLst>
            <pc:docMk/>
            <pc:sldMk cId="3824715222" sldId="276"/>
            <ac:spMk id="13" creationId="{FDBF7549-157A-4A60-BE8E-D348E6CF1956}"/>
          </ac:spMkLst>
        </pc:spChg>
        <pc:spChg chg="add del mod ord">
          <ac:chgData name="Manuela Ramos Ospina" userId="b2fec698-f496-48dd-8fb3-76c085d46a17" providerId="ADAL" clId="{AA8E5D80-3C4D-4667-93F6-3427AADEBC9D}" dt="2024-06-14T17:24:59.044" v="2069" actId="478"/>
          <ac:spMkLst>
            <pc:docMk/>
            <pc:sldMk cId="3824715222" sldId="276"/>
            <ac:spMk id="14" creationId="{257D2DC9-B3B3-4041-A666-0090DF7638BB}"/>
          </ac:spMkLst>
        </pc:spChg>
        <pc:spChg chg="add del mod ord">
          <ac:chgData name="Manuela Ramos Ospina" userId="b2fec698-f496-48dd-8fb3-76c085d46a17" providerId="ADAL" clId="{AA8E5D80-3C4D-4667-93F6-3427AADEBC9D}" dt="2024-06-14T17:24:59.044" v="2069" actId="478"/>
          <ac:spMkLst>
            <pc:docMk/>
            <pc:sldMk cId="3824715222" sldId="276"/>
            <ac:spMk id="15" creationId="{22D88159-AC42-46B6-96A4-A113CBFD3090}"/>
          </ac:spMkLst>
        </pc:spChg>
        <pc:spChg chg="add del mod ord">
          <ac:chgData name="Manuela Ramos Ospina" userId="b2fec698-f496-48dd-8fb3-76c085d46a17" providerId="ADAL" clId="{AA8E5D80-3C4D-4667-93F6-3427AADEBC9D}" dt="2024-06-14T17:24:59.044" v="2069" actId="478"/>
          <ac:spMkLst>
            <pc:docMk/>
            <pc:sldMk cId="3824715222" sldId="276"/>
            <ac:spMk id="16" creationId="{3C3808D4-724D-463A-8451-045C4DE8CE46}"/>
          </ac:spMkLst>
        </pc:spChg>
        <pc:spChg chg="add del mod ord">
          <ac:chgData name="Manuela Ramos Ospina" userId="b2fec698-f496-48dd-8fb3-76c085d46a17" providerId="ADAL" clId="{AA8E5D80-3C4D-4667-93F6-3427AADEBC9D}" dt="2024-06-14T17:24:59.044" v="2069" actId="478"/>
          <ac:spMkLst>
            <pc:docMk/>
            <pc:sldMk cId="3824715222" sldId="276"/>
            <ac:spMk id="17" creationId="{4E910BE9-8287-468C-A66B-F65800C8983E}"/>
          </ac:spMkLst>
        </pc:spChg>
        <pc:spChg chg="add del mod ord">
          <ac:chgData name="Manuela Ramos Ospina" userId="b2fec698-f496-48dd-8fb3-76c085d46a17" providerId="ADAL" clId="{AA8E5D80-3C4D-4667-93F6-3427AADEBC9D}" dt="2024-06-14T17:24:59.044" v="2069" actId="478"/>
          <ac:spMkLst>
            <pc:docMk/>
            <pc:sldMk cId="3824715222" sldId="276"/>
            <ac:spMk id="18" creationId="{170EF5F3-5BBF-4B54-AA07-3C91381043AC}"/>
          </ac:spMkLst>
        </pc:spChg>
        <pc:spChg chg="add mod">
          <ac:chgData name="Manuela Ramos Ospina" userId="b2fec698-f496-48dd-8fb3-76c085d46a17" providerId="ADAL" clId="{AA8E5D80-3C4D-4667-93F6-3427AADEBC9D}" dt="2024-06-14T17:57:32.572" v="2188" actId="207"/>
          <ac:spMkLst>
            <pc:docMk/>
            <pc:sldMk cId="3824715222" sldId="276"/>
            <ac:spMk id="19" creationId="{38347185-5924-406D-B845-8A9EB4AC5D18}"/>
          </ac:spMkLst>
        </pc:spChg>
        <pc:spChg chg="add mod ord">
          <ac:chgData name="Manuela Ramos Ospina" userId="b2fec698-f496-48dd-8fb3-76c085d46a17" providerId="ADAL" clId="{AA8E5D80-3C4D-4667-93F6-3427AADEBC9D}" dt="2024-06-14T18:00:41.767" v="2309" actId="1076"/>
          <ac:spMkLst>
            <pc:docMk/>
            <pc:sldMk cId="3824715222" sldId="276"/>
            <ac:spMk id="20" creationId="{CCF2D083-046B-4ECF-8283-0F3C00B82C1A}"/>
          </ac:spMkLst>
        </pc:spChg>
        <pc:spChg chg="add del mod">
          <ac:chgData name="Manuela Ramos Ospina" userId="b2fec698-f496-48dd-8fb3-76c085d46a17" providerId="ADAL" clId="{AA8E5D80-3C4D-4667-93F6-3427AADEBC9D}" dt="2024-06-14T18:01:06.820" v="2316" actId="478"/>
          <ac:spMkLst>
            <pc:docMk/>
            <pc:sldMk cId="3824715222" sldId="276"/>
            <ac:spMk id="24" creationId="{C230410A-D87F-4F4B-8027-72D130303936}"/>
          </ac:spMkLst>
        </pc:spChg>
        <pc:spChg chg="add mod">
          <ac:chgData name="Manuela Ramos Ospina" userId="b2fec698-f496-48dd-8fb3-76c085d46a17" providerId="ADAL" clId="{AA8E5D80-3C4D-4667-93F6-3427AADEBC9D}" dt="2024-06-14T18:02:20.830" v="2378" actId="1076"/>
          <ac:spMkLst>
            <pc:docMk/>
            <pc:sldMk cId="3824715222" sldId="276"/>
            <ac:spMk id="33" creationId="{F93B6B0A-D16A-426B-A3E0-1AD6C718AE2B}"/>
          </ac:spMkLst>
        </pc:spChg>
        <pc:graphicFrameChg chg="add mod">
          <ac:chgData name="Manuela Ramos Ospina" userId="b2fec698-f496-48dd-8fb3-76c085d46a17" providerId="ADAL" clId="{AA8E5D80-3C4D-4667-93F6-3427AADEBC9D}" dt="2024-06-14T18:07:29.052" v="2445" actId="1076"/>
          <ac:graphicFrameMkLst>
            <pc:docMk/>
            <pc:sldMk cId="3824715222" sldId="276"/>
            <ac:graphicFrameMk id="28" creationId="{88BFA4F6-0422-4398-8F7C-9320989F039B}"/>
          </ac:graphicFrameMkLst>
        </pc:graphicFrameChg>
        <pc:picChg chg="add del mod">
          <ac:chgData name="Manuela Ramos Ospina" userId="b2fec698-f496-48dd-8fb3-76c085d46a17" providerId="ADAL" clId="{AA8E5D80-3C4D-4667-93F6-3427AADEBC9D}" dt="2024-06-14T17:38:50.314" v="2178" actId="478"/>
          <ac:picMkLst>
            <pc:docMk/>
            <pc:sldMk cId="3824715222" sldId="276"/>
            <ac:picMk id="22" creationId="{32272B7B-8166-42E8-87F4-D2C73D081114}"/>
          </ac:picMkLst>
        </pc:picChg>
        <pc:picChg chg="add mod">
          <ac:chgData name="Manuela Ramos Ospina" userId="b2fec698-f496-48dd-8fb3-76c085d46a17" providerId="ADAL" clId="{AA8E5D80-3C4D-4667-93F6-3427AADEBC9D}" dt="2024-06-14T17:57:50.314" v="2196" actId="1076"/>
          <ac:picMkLst>
            <pc:docMk/>
            <pc:sldMk cId="3824715222" sldId="276"/>
            <ac:picMk id="25" creationId="{8EC00166-7546-4F4F-A617-74041BD4A237}"/>
          </ac:picMkLst>
        </pc:picChg>
        <pc:picChg chg="add mod">
          <ac:chgData name="Manuela Ramos Ospina" userId="b2fec698-f496-48dd-8fb3-76c085d46a17" providerId="ADAL" clId="{AA8E5D80-3C4D-4667-93F6-3427AADEBC9D}" dt="2024-06-14T18:01:42.858" v="2328" actId="27349"/>
          <ac:picMkLst>
            <pc:docMk/>
            <pc:sldMk cId="3824715222" sldId="276"/>
            <ac:picMk id="27" creationId="{058BA0F4-DD5D-4CE7-8DFF-8EDB9F1D8D13}"/>
          </ac:picMkLst>
        </pc:picChg>
        <pc:picChg chg="add del mod">
          <ac:chgData name="Manuela Ramos Ospina" userId="b2fec698-f496-48dd-8fb3-76c085d46a17" providerId="ADAL" clId="{AA8E5D80-3C4D-4667-93F6-3427AADEBC9D}" dt="2024-06-14T17:34:55.436" v="2096" actId="478"/>
          <ac:picMkLst>
            <pc:docMk/>
            <pc:sldMk cId="3824715222" sldId="276"/>
            <ac:picMk id="2050" creationId="{9025C1C9-E3FD-4772-AE07-6EE5FDD15DE7}"/>
          </ac:picMkLst>
        </pc:picChg>
        <pc:picChg chg="add mod">
          <ac:chgData name="Manuela Ramos Ospina" userId="b2fec698-f496-48dd-8fb3-76c085d46a17" providerId="ADAL" clId="{AA8E5D80-3C4D-4667-93F6-3427AADEBC9D}" dt="2024-06-14T18:00:59.311" v="2314" actId="1076"/>
          <ac:picMkLst>
            <pc:docMk/>
            <pc:sldMk cId="3824715222" sldId="276"/>
            <ac:picMk id="2052" creationId="{E79109C9-3AAB-443D-9C93-2BB25D5EC1EA}"/>
          </ac:picMkLst>
        </pc:picChg>
        <pc:picChg chg="add mod">
          <ac:chgData name="Manuela Ramos Ospina" userId="b2fec698-f496-48dd-8fb3-76c085d46a17" providerId="ADAL" clId="{AA8E5D80-3C4D-4667-93F6-3427AADEBC9D}" dt="2024-06-14T18:00:57.249" v="2313" actId="1076"/>
          <ac:picMkLst>
            <pc:docMk/>
            <pc:sldMk cId="3824715222" sldId="276"/>
            <ac:picMk id="2054" creationId="{21F9C78C-1A82-4B3C-8F8D-1E20C0E1625D}"/>
          </ac:picMkLst>
        </pc:picChg>
        <pc:picChg chg="add del mod">
          <ac:chgData name="Manuela Ramos Ospina" userId="b2fec698-f496-48dd-8fb3-76c085d46a17" providerId="ADAL" clId="{AA8E5D80-3C4D-4667-93F6-3427AADEBC9D}" dt="2024-06-14T17:38:17.029" v="2172" actId="478"/>
          <ac:picMkLst>
            <pc:docMk/>
            <pc:sldMk cId="3824715222" sldId="276"/>
            <ac:picMk id="2056" creationId="{F52D1A21-FEAE-4C51-A32E-F8CD96E027EF}"/>
          </ac:picMkLst>
        </pc:picChg>
        <pc:picChg chg="add mod">
          <ac:chgData name="Manuela Ramos Ospina" userId="b2fec698-f496-48dd-8fb3-76c085d46a17" providerId="ADAL" clId="{AA8E5D80-3C4D-4667-93F6-3427AADEBC9D}" dt="2024-06-14T18:06:36.184" v="2442" actId="1076"/>
          <ac:picMkLst>
            <pc:docMk/>
            <pc:sldMk cId="3824715222" sldId="276"/>
            <ac:picMk id="2058" creationId="{676B48EA-B49C-4527-87D4-41D2AE3881E0}"/>
          </ac:picMkLst>
        </pc:picChg>
      </pc:sldChg>
      <pc:sldChg chg="addSp delSp modSp new mod ord modClrScheme chgLayout">
        <pc:chgData name="Manuela Ramos Ospina" userId="b2fec698-f496-48dd-8fb3-76c085d46a17" providerId="ADAL" clId="{AA8E5D80-3C4D-4667-93F6-3427AADEBC9D}" dt="2024-06-15T14:37:51.377" v="3953"/>
        <pc:sldMkLst>
          <pc:docMk/>
          <pc:sldMk cId="3875099057" sldId="277"/>
        </pc:sldMkLst>
        <pc:spChg chg="del">
          <ac:chgData name="Manuela Ramos Ospina" userId="b2fec698-f496-48dd-8fb3-76c085d46a17" providerId="ADAL" clId="{AA8E5D80-3C4D-4667-93F6-3427AADEBC9D}" dt="2024-06-15T00:39:40.924" v="3041" actId="700"/>
          <ac:spMkLst>
            <pc:docMk/>
            <pc:sldMk cId="3875099057" sldId="277"/>
            <ac:spMk id="2" creationId="{F168EA03-EDD5-467B-A3F7-4320C864DD96}"/>
          </ac:spMkLst>
        </pc:spChg>
        <pc:spChg chg="del">
          <ac:chgData name="Manuela Ramos Ospina" userId="b2fec698-f496-48dd-8fb3-76c085d46a17" providerId="ADAL" clId="{AA8E5D80-3C4D-4667-93F6-3427AADEBC9D}" dt="2024-06-15T00:39:40.924" v="3041" actId="700"/>
          <ac:spMkLst>
            <pc:docMk/>
            <pc:sldMk cId="3875099057" sldId="277"/>
            <ac:spMk id="3" creationId="{DE25BE75-0FA9-490A-B0B5-9E2C4831CCC2}"/>
          </ac:spMkLst>
        </pc:spChg>
        <pc:spChg chg="add mod">
          <ac:chgData name="Manuela Ramos Ospina" userId="b2fec698-f496-48dd-8fb3-76c085d46a17" providerId="ADAL" clId="{AA8E5D80-3C4D-4667-93F6-3427AADEBC9D}" dt="2024-06-15T00:40:42.843" v="3047" actId="2085"/>
          <ac:spMkLst>
            <pc:docMk/>
            <pc:sldMk cId="3875099057" sldId="277"/>
            <ac:spMk id="4" creationId="{00E1D3EA-79A8-47E4-A996-0CAA2B1CEF47}"/>
          </ac:spMkLst>
        </pc:spChg>
        <pc:spChg chg="add del mod">
          <ac:chgData name="Manuela Ramos Ospina" userId="b2fec698-f496-48dd-8fb3-76c085d46a17" providerId="ADAL" clId="{AA8E5D80-3C4D-4667-93F6-3427AADEBC9D}" dt="2024-06-15T00:40:47.211" v="3049" actId="478"/>
          <ac:spMkLst>
            <pc:docMk/>
            <pc:sldMk cId="3875099057" sldId="277"/>
            <ac:spMk id="6" creationId="{BAF8FD2E-B4CE-3C31-14CA-A25C3A9CAB0D}"/>
          </ac:spMkLst>
        </pc:spChg>
        <pc:spChg chg="add del mod">
          <ac:chgData name="Manuela Ramos Ospina" userId="b2fec698-f496-48dd-8fb3-76c085d46a17" providerId="ADAL" clId="{AA8E5D80-3C4D-4667-93F6-3427AADEBC9D}" dt="2024-06-15T00:40:45.996" v="3048" actId="478"/>
          <ac:spMkLst>
            <pc:docMk/>
            <pc:sldMk cId="3875099057" sldId="277"/>
            <ac:spMk id="8" creationId="{20BDEC2A-9BAC-4D45-BAA4-8BD4E79DC83D}"/>
          </ac:spMkLst>
        </pc:spChg>
        <pc:picChg chg="add mod">
          <ac:chgData name="Manuela Ramos Ospina" userId="b2fec698-f496-48dd-8fb3-76c085d46a17" providerId="ADAL" clId="{AA8E5D80-3C4D-4667-93F6-3427AADEBC9D}" dt="2024-06-15T00:40:30.523" v="3044" actId="1076"/>
          <ac:picMkLst>
            <pc:docMk/>
            <pc:sldMk cId="3875099057" sldId="277"/>
            <ac:picMk id="7" creationId="{2CE51C81-588A-4E0A-BD17-837A19BB7044}"/>
          </ac:picMkLst>
        </pc:picChg>
      </pc:sldChg>
      <pc:sldChg chg="delSp modSp add del mod">
        <pc:chgData name="Manuela Ramos Ospina" userId="b2fec698-f496-48dd-8fb3-76c085d46a17" providerId="ADAL" clId="{AA8E5D80-3C4D-4667-93F6-3427AADEBC9D}" dt="2024-06-16T03:33:00.246" v="4641" actId="47"/>
        <pc:sldMkLst>
          <pc:docMk/>
          <pc:sldMk cId="930593913" sldId="278"/>
        </pc:sldMkLst>
        <pc:spChg chg="mod topLvl">
          <ac:chgData name="Manuela Ramos Ospina" userId="b2fec698-f496-48dd-8fb3-76c085d46a17" providerId="ADAL" clId="{AA8E5D80-3C4D-4667-93F6-3427AADEBC9D}" dt="2024-06-15T04:46:31.606" v="3612" actId="165"/>
          <ac:spMkLst>
            <pc:docMk/>
            <pc:sldMk cId="930593913" sldId="278"/>
            <ac:spMk id="7" creationId="{0CFAF8B5-6494-4913-B37F-AA4D72F5C98A}"/>
          </ac:spMkLst>
        </pc:spChg>
        <pc:spChg chg="mod topLvl">
          <ac:chgData name="Manuela Ramos Ospina" userId="b2fec698-f496-48dd-8fb3-76c085d46a17" providerId="ADAL" clId="{AA8E5D80-3C4D-4667-93F6-3427AADEBC9D}" dt="2024-06-15T04:46:31.606" v="3612" actId="165"/>
          <ac:spMkLst>
            <pc:docMk/>
            <pc:sldMk cId="930593913" sldId="278"/>
            <ac:spMk id="8" creationId="{E1117A19-7456-471A-A083-B513FBF2FB55}"/>
          </ac:spMkLst>
        </pc:spChg>
        <pc:spChg chg="mod topLvl">
          <ac:chgData name="Manuela Ramos Ospina" userId="b2fec698-f496-48dd-8fb3-76c085d46a17" providerId="ADAL" clId="{AA8E5D80-3C4D-4667-93F6-3427AADEBC9D}" dt="2024-06-15T04:46:31.606" v="3612" actId="165"/>
          <ac:spMkLst>
            <pc:docMk/>
            <pc:sldMk cId="930593913" sldId="278"/>
            <ac:spMk id="9" creationId="{F217E23D-CE1C-4D94-9385-437BDDED2560}"/>
          </ac:spMkLst>
        </pc:spChg>
        <pc:spChg chg="mod topLvl">
          <ac:chgData name="Manuela Ramos Ospina" userId="b2fec698-f496-48dd-8fb3-76c085d46a17" providerId="ADAL" clId="{AA8E5D80-3C4D-4667-93F6-3427AADEBC9D}" dt="2024-06-15T04:46:31.606" v="3612" actId="165"/>
          <ac:spMkLst>
            <pc:docMk/>
            <pc:sldMk cId="930593913" sldId="278"/>
            <ac:spMk id="10" creationId="{D4AC89DB-EF65-4798-BD9F-CA8C909FC9C3}"/>
          </ac:spMkLst>
        </pc:spChg>
        <pc:spChg chg="mod topLvl">
          <ac:chgData name="Manuela Ramos Ospina" userId="b2fec698-f496-48dd-8fb3-76c085d46a17" providerId="ADAL" clId="{AA8E5D80-3C4D-4667-93F6-3427AADEBC9D}" dt="2024-06-15T04:47:42.236" v="3623" actId="1076"/>
          <ac:spMkLst>
            <pc:docMk/>
            <pc:sldMk cId="930593913" sldId="278"/>
            <ac:spMk id="11" creationId="{6DEB25A8-34D4-4DA9-AE94-1271FCD93B8C}"/>
          </ac:spMkLst>
        </pc:spChg>
        <pc:spChg chg="mod topLvl">
          <ac:chgData name="Manuela Ramos Ospina" userId="b2fec698-f496-48dd-8fb3-76c085d46a17" providerId="ADAL" clId="{AA8E5D80-3C4D-4667-93F6-3427AADEBC9D}" dt="2024-06-15T04:47:44.485" v="3624" actId="1076"/>
          <ac:spMkLst>
            <pc:docMk/>
            <pc:sldMk cId="930593913" sldId="278"/>
            <ac:spMk id="12" creationId="{7DAADF45-71D8-4768-9322-E1BACA277E54}"/>
          </ac:spMkLst>
        </pc:spChg>
        <pc:spChg chg="mod topLvl">
          <ac:chgData name="Manuela Ramos Ospina" userId="b2fec698-f496-48dd-8fb3-76c085d46a17" providerId="ADAL" clId="{AA8E5D80-3C4D-4667-93F6-3427AADEBC9D}" dt="2024-06-15T04:47:46.837" v="3625" actId="1076"/>
          <ac:spMkLst>
            <pc:docMk/>
            <pc:sldMk cId="930593913" sldId="278"/>
            <ac:spMk id="13" creationId="{966D9AC2-546E-446E-B474-9B3FE005DE9E}"/>
          </ac:spMkLst>
        </pc:spChg>
        <pc:spChg chg="mod topLvl">
          <ac:chgData name="Manuela Ramos Ospina" userId="b2fec698-f496-48dd-8fb3-76c085d46a17" providerId="ADAL" clId="{AA8E5D80-3C4D-4667-93F6-3427AADEBC9D}" dt="2024-06-15T04:47:49.057" v="3626" actId="1076"/>
          <ac:spMkLst>
            <pc:docMk/>
            <pc:sldMk cId="930593913" sldId="278"/>
            <ac:spMk id="14" creationId="{FF95F3F5-270A-4F02-B53F-1E4E35A10888}"/>
          </ac:spMkLst>
        </pc:spChg>
        <pc:grpChg chg="del">
          <ac:chgData name="Manuela Ramos Ospina" userId="b2fec698-f496-48dd-8fb3-76c085d46a17" providerId="ADAL" clId="{AA8E5D80-3C4D-4667-93F6-3427AADEBC9D}" dt="2024-06-15T04:46:31.606" v="3612" actId="165"/>
          <ac:grpSpMkLst>
            <pc:docMk/>
            <pc:sldMk cId="930593913" sldId="278"/>
            <ac:grpSpMk id="16" creationId="{FFEE2441-E585-4DFE-A73D-2FE7D31B1CDF}"/>
          </ac:grpSpMkLst>
        </pc:grpChg>
        <pc:graphicFrameChg chg="mod">
          <ac:chgData name="Manuela Ramos Ospina" userId="b2fec698-f496-48dd-8fb3-76c085d46a17" providerId="ADAL" clId="{AA8E5D80-3C4D-4667-93F6-3427AADEBC9D}" dt="2024-06-15T04:46:22.569" v="3611" actId="2711"/>
          <ac:graphicFrameMkLst>
            <pc:docMk/>
            <pc:sldMk cId="930593913" sldId="278"/>
            <ac:graphicFrameMk id="3" creationId="{B6948956-C88E-48BD-B82E-DD604970EC20}"/>
          </ac:graphicFrameMkLst>
        </pc:graphicFrameChg>
      </pc:sldChg>
      <pc:sldChg chg="addSp delSp modSp new mod">
        <pc:chgData name="Manuela Ramos Ospina" userId="b2fec698-f496-48dd-8fb3-76c085d46a17" providerId="ADAL" clId="{AA8E5D80-3C4D-4667-93F6-3427AADEBC9D}" dt="2024-06-16T03:36:20.801" v="4670" actId="1076"/>
        <pc:sldMkLst>
          <pc:docMk/>
          <pc:sldMk cId="3155934146" sldId="279"/>
        </pc:sldMkLst>
        <pc:spChg chg="del">
          <ac:chgData name="Manuela Ramos Ospina" userId="b2fec698-f496-48dd-8fb3-76c085d46a17" providerId="ADAL" clId="{AA8E5D80-3C4D-4667-93F6-3427AADEBC9D}" dt="2024-06-15T14:54:55.607" v="4039" actId="478"/>
          <ac:spMkLst>
            <pc:docMk/>
            <pc:sldMk cId="3155934146" sldId="279"/>
            <ac:spMk id="2" creationId="{48ECCC27-61F9-48CA-8948-BF9DC59CCF79}"/>
          </ac:spMkLst>
        </pc:spChg>
        <pc:spChg chg="del">
          <ac:chgData name="Manuela Ramos Ospina" userId="b2fec698-f496-48dd-8fb3-76c085d46a17" providerId="ADAL" clId="{AA8E5D80-3C4D-4667-93F6-3427AADEBC9D}" dt="2024-06-15T14:54:55.607" v="4039" actId="478"/>
          <ac:spMkLst>
            <pc:docMk/>
            <pc:sldMk cId="3155934146" sldId="279"/>
            <ac:spMk id="3" creationId="{38317860-BAE4-4050-98EB-CFDC4E4C516D}"/>
          </ac:spMkLst>
        </pc:spChg>
        <pc:spChg chg="add del mod">
          <ac:chgData name="Manuela Ramos Ospina" userId="b2fec698-f496-48dd-8fb3-76c085d46a17" providerId="ADAL" clId="{AA8E5D80-3C4D-4667-93F6-3427AADEBC9D}" dt="2024-06-15T14:54:53.677" v="4038"/>
          <ac:spMkLst>
            <pc:docMk/>
            <pc:sldMk cId="3155934146" sldId="279"/>
            <ac:spMk id="4" creationId="{0DC09AAE-12EF-48E4-B519-6F2259DBF790}"/>
          </ac:spMkLst>
        </pc:spChg>
        <pc:spChg chg="add del mod">
          <ac:chgData name="Manuela Ramos Ospina" userId="b2fec698-f496-48dd-8fb3-76c085d46a17" providerId="ADAL" clId="{AA8E5D80-3C4D-4667-93F6-3427AADEBC9D}" dt="2024-06-15T14:54:53.677" v="4038"/>
          <ac:spMkLst>
            <pc:docMk/>
            <pc:sldMk cId="3155934146" sldId="279"/>
            <ac:spMk id="5" creationId="{92358C75-9110-488C-8BE6-87FDE4273559}"/>
          </ac:spMkLst>
        </pc:spChg>
        <pc:spChg chg="add del mod">
          <ac:chgData name="Manuela Ramos Ospina" userId="b2fec698-f496-48dd-8fb3-76c085d46a17" providerId="ADAL" clId="{AA8E5D80-3C4D-4667-93F6-3427AADEBC9D}" dt="2024-06-15T14:54:53.677" v="4038"/>
          <ac:spMkLst>
            <pc:docMk/>
            <pc:sldMk cId="3155934146" sldId="279"/>
            <ac:spMk id="6" creationId="{E8450BF8-AE19-4A36-A1D2-EF33499ACFFA}"/>
          </ac:spMkLst>
        </pc:spChg>
        <pc:spChg chg="add mod">
          <ac:chgData name="Manuela Ramos Ospina" userId="b2fec698-f496-48dd-8fb3-76c085d46a17" providerId="ADAL" clId="{AA8E5D80-3C4D-4667-93F6-3427AADEBC9D}" dt="2024-06-15T14:54:56.572" v="4040"/>
          <ac:spMkLst>
            <pc:docMk/>
            <pc:sldMk cId="3155934146" sldId="279"/>
            <ac:spMk id="7" creationId="{5CDE396E-B95D-4ABC-A338-1084C7593B23}"/>
          </ac:spMkLst>
        </pc:spChg>
        <pc:spChg chg="add mod">
          <ac:chgData name="Manuela Ramos Ospina" userId="b2fec698-f496-48dd-8fb3-76c085d46a17" providerId="ADAL" clId="{AA8E5D80-3C4D-4667-93F6-3427AADEBC9D}" dt="2024-06-15T14:54:56.572" v="4040"/>
          <ac:spMkLst>
            <pc:docMk/>
            <pc:sldMk cId="3155934146" sldId="279"/>
            <ac:spMk id="8" creationId="{569CA674-D2DB-4291-959D-13BE11C5467F}"/>
          </ac:spMkLst>
        </pc:spChg>
        <pc:spChg chg="add mod">
          <ac:chgData name="Manuela Ramos Ospina" userId="b2fec698-f496-48dd-8fb3-76c085d46a17" providerId="ADAL" clId="{AA8E5D80-3C4D-4667-93F6-3427AADEBC9D}" dt="2024-06-15T14:54:56.572" v="4040"/>
          <ac:spMkLst>
            <pc:docMk/>
            <pc:sldMk cId="3155934146" sldId="279"/>
            <ac:spMk id="9" creationId="{8F70E9E2-16D3-4594-8894-75356F42B601}"/>
          </ac:spMkLst>
        </pc:spChg>
        <pc:spChg chg="add del mod">
          <ac:chgData name="Manuela Ramos Ospina" userId="b2fec698-f496-48dd-8fb3-76c085d46a17" providerId="ADAL" clId="{AA8E5D80-3C4D-4667-93F6-3427AADEBC9D}" dt="2024-06-16T03:34:24.731" v="4644" actId="478"/>
          <ac:spMkLst>
            <pc:docMk/>
            <pc:sldMk cId="3155934146" sldId="279"/>
            <ac:spMk id="13" creationId="{61F2B52E-B535-471F-A332-C363AC4951F0}"/>
          </ac:spMkLst>
        </pc:spChg>
        <pc:spChg chg="add del mod">
          <ac:chgData name="Manuela Ramos Ospina" userId="b2fec698-f496-48dd-8fb3-76c085d46a17" providerId="ADAL" clId="{AA8E5D80-3C4D-4667-93F6-3427AADEBC9D}" dt="2024-06-16T03:34:24.731" v="4644" actId="478"/>
          <ac:spMkLst>
            <pc:docMk/>
            <pc:sldMk cId="3155934146" sldId="279"/>
            <ac:spMk id="15" creationId="{9F908351-01DA-4475-A4B0-643CBAAAE787}"/>
          </ac:spMkLst>
        </pc:spChg>
        <pc:spChg chg="add mod">
          <ac:chgData name="Manuela Ramos Ospina" userId="b2fec698-f496-48dd-8fb3-76c085d46a17" providerId="ADAL" clId="{AA8E5D80-3C4D-4667-93F6-3427AADEBC9D}" dt="2024-06-16T03:36:20.801" v="4670" actId="1076"/>
          <ac:spMkLst>
            <pc:docMk/>
            <pc:sldMk cId="3155934146" sldId="279"/>
            <ac:spMk id="19" creationId="{253250D7-79CE-420A-9629-25BDB81BE908}"/>
          </ac:spMkLst>
        </pc:spChg>
        <pc:spChg chg="add mod">
          <ac:chgData name="Manuela Ramos Ospina" userId="b2fec698-f496-48dd-8fb3-76c085d46a17" providerId="ADAL" clId="{AA8E5D80-3C4D-4667-93F6-3427AADEBC9D}" dt="2024-06-16T03:34:59.701" v="4653" actId="1036"/>
          <ac:spMkLst>
            <pc:docMk/>
            <pc:sldMk cId="3155934146" sldId="279"/>
            <ac:spMk id="20" creationId="{74A3D27D-E0F4-4821-8D87-B562D967B824}"/>
          </ac:spMkLst>
        </pc:spChg>
        <pc:spChg chg="add mod">
          <ac:chgData name="Manuela Ramos Ospina" userId="b2fec698-f496-48dd-8fb3-76c085d46a17" providerId="ADAL" clId="{AA8E5D80-3C4D-4667-93F6-3427AADEBC9D}" dt="2024-06-16T03:35:10.993" v="4662" actId="1036"/>
          <ac:spMkLst>
            <pc:docMk/>
            <pc:sldMk cId="3155934146" sldId="279"/>
            <ac:spMk id="21" creationId="{9D1355D9-F906-40C8-B0A2-24E3A29AEA40}"/>
          </ac:spMkLst>
        </pc:spChg>
        <pc:picChg chg="add del mod">
          <ac:chgData name="Manuela Ramos Ospina" userId="b2fec698-f496-48dd-8fb3-76c085d46a17" providerId="ADAL" clId="{AA8E5D80-3C4D-4667-93F6-3427AADEBC9D}" dt="2024-06-15T15:09:27.258" v="4259" actId="478"/>
          <ac:picMkLst>
            <pc:docMk/>
            <pc:sldMk cId="3155934146" sldId="279"/>
            <ac:picMk id="10" creationId="{A1977388-F976-4C6E-9653-AB1A35EF15D2}"/>
          </ac:picMkLst>
        </pc:picChg>
        <pc:picChg chg="add mod">
          <ac:chgData name="Manuela Ramos Ospina" userId="b2fec698-f496-48dd-8fb3-76c085d46a17" providerId="ADAL" clId="{AA8E5D80-3C4D-4667-93F6-3427AADEBC9D}" dt="2024-06-16T03:34:40.611" v="4648" actId="1076"/>
          <ac:picMkLst>
            <pc:docMk/>
            <pc:sldMk cId="3155934146" sldId="279"/>
            <ac:picMk id="12" creationId="{E3BB380B-E705-497F-B16E-79C63FB323D0}"/>
          </ac:picMkLst>
        </pc:picChg>
        <pc:picChg chg="add mod">
          <ac:chgData name="Manuela Ramos Ospina" userId="b2fec698-f496-48dd-8fb3-76c085d46a17" providerId="ADAL" clId="{AA8E5D80-3C4D-4667-93F6-3427AADEBC9D}" dt="2024-06-16T03:34:38.322" v="4647" actId="1076"/>
          <ac:picMkLst>
            <pc:docMk/>
            <pc:sldMk cId="3155934146" sldId="279"/>
            <ac:picMk id="14" creationId="{45F8BFEE-3AB1-4AAC-9FA5-306F2A30191F}"/>
          </ac:picMkLst>
        </pc:picChg>
        <pc:picChg chg="add del mod">
          <ac:chgData name="Manuela Ramos Ospina" userId="b2fec698-f496-48dd-8fb3-76c085d46a17" providerId="ADAL" clId="{AA8E5D80-3C4D-4667-93F6-3427AADEBC9D}" dt="2024-06-16T03:34:26.352" v="4645" actId="478"/>
          <ac:picMkLst>
            <pc:docMk/>
            <pc:sldMk cId="3155934146" sldId="279"/>
            <ac:picMk id="16" creationId="{ECC82508-BEEF-4F99-8794-30AF3F126702}"/>
          </ac:picMkLst>
        </pc:picChg>
        <pc:picChg chg="add del mod">
          <ac:chgData name="Manuela Ramos Ospina" userId="b2fec698-f496-48dd-8fb3-76c085d46a17" providerId="ADAL" clId="{AA8E5D80-3C4D-4667-93F6-3427AADEBC9D}" dt="2024-06-16T03:34:24.731" v="4644" actId="478"/>
          <ac:picMkLst>
            <pc:docMk/>
            <pc:sldMk cId="3155934146" sldId="279"/>
            <ac:picMk id="18" creationId="{46220B85-E22C-4B4D-92CE-C90F7A620DD1}"/>
          </ac:picMkLst>
        </pc:picChg>
      </pc:sldChg>
      <pc:sldChg chg="addSp delSp modSp add mod modAnim modNotesTx">
        <pc:chgData name="Manuela Ramos Ospina" userId="b2fec698-f496-48dd-8fb3-76c085d46a17" providerId="ADAL" clId="{AA8E5D80-3C4D-4667-93F6-3427AADEBC9D}" dt="2024-06-16T17:11:24.178" v="8383" actId="1076"/>
        <pc:sldMkLst>
          <pc:docMk/>
          <pc:sldMk cId="2606245146" sldId="280"/>
        </pc:sldMkLst>
        <pc:spChg chg="add del mod">
          <ac:chgData name="Manuela Ramos Ospina" userId="b2fec698-f496-48dd-8fb3-76c085d46a17" providerId="ADAL" clId="{AA8E5D80-3C4D-4667-93F6-3427AADEBC9D}" dt="2024-06-16T17:11:19.380" v="8382" actId="478"/>
          <ac:spMkLst>
            <pc:docMk/>
            <pc:sldMk cId="2606245146" sldId="280"/>
            <ac:spMk id="5" creationId="{C04A4023-922E-4F62-849A-1F9D69341BB5}"/>
          </ac:spMkLst>
        </pc:spChg>
        <pc:spChg chg="add mod">
          <ac:chgData name="Manuela Ramos Ospina" userId="b2fec698-f496-48dd-8fb3-76c085d46a17" providerId="ADAL" clId="{AA8E5D80-3C4D-4667-93F6-3427AADEBC9D}" dt="2024-06-16T03:44:24.332" v="4825" actId="1076"/>
          <ac:spMkLst>
            <pc:docMk/>
            <pc:sldMk cId="2606245146" sldId="280"/>
            <ac:spMk id="6" creationId="{CC50AC66-40C4-47B1-BC18-A06B351934FF}"/>
          </ac:spMkLst>
        </pc:spChg>
        <pc:spChg chg="mod">
          <ac:chgData name="Manuela Ramos Ospina" userId="b2fec698-f496-48dd-8fb3-76c085d46a17" providerId="ADAL" clId="{AA8E5D80-3C4D-4667-93F6-3427AADEBC9D}" dt="2024-06-16T03:42:25.331" v="4805" actId="1038"/>
          <ac:spMkLst>
            <pc:docMk/>
            <pc:sldMk cId="2606245146" sldId="280"/>
            <ac:spMk id="13" creationId="{61F2B52E-B535-471F-A332-C363AC4951F0}"/>
          </ac:spMkLst>
        </pc:spChg>
        <pc:spChg chg="mod">
          <ac:chgData name="Manuela Ramos Ospina" userId="b2fec698-f496-48dd-8fb3-76c085d46a17" providerId="ADAL" clId="{AA8E5D80-3C4D-4667-93F6-3427AADEBC9D}" dt="2024-06-16T03:42:25.331" v="4805" actId="1038"/>
          <ac:spMkLst>
            <pc:docMk/>
            <pc:sldMk cId="2606245146" sldId="280"/>
            <ac:spMk id="15" creationId="{9F908351-01DA-4475-A4B0-643CBAAAE787}"/>
          </ac:spMkLst>
        </pc:spChg>
        <pc:spChg chg="add mod">
          <ac:chgData name="Manuela Ramos Ospina" userId="b2fec698-f496-48dd-8fb3-76c085d46a17" providerId="ADAL" clId="{AA8E5D80-3C4D-4667-93F6-3427AADEBC9D}" dt="2024-06-16T03:38:23.661" v="4738" actId="1076"/>
          <ac:spMkLst>
            <pc:docMk/>
            <pc:sldMk cId="2606245146" sldId="280"/>
            <ac:spMk id="17" creationId="{FA5B854D-7BA1-4B3D-83B7-46B1C35428ED}"/>
          </ac:spMkLst>
        </pc:spChg>
        <pc:spChg chg="del">
          <ac:chgData name="Manuela Ramos Ospina" userId="b2fec698-f496-48dd-8fb3-76c085d46a17" providerId="ADAL" clId="{AA8E5D80-3C4D-4667-93F6-3427AADEBC9D}" dt="2024-06-16T03:37:29.463" v="4671" actId="478"/>
          <ac:spMkLst>
            <pc:docMk/>
            <pc:sldMk cId="2606245146" sldId="280"/>
            <ac:spMk id="19" creationId="{253250D7-79CE-420A-9629-25BDB81BE908}"/>
          </ac:spMkLst>
        </pc:spChg>
        <pc:spChg chg="add mod">
          <ac:chgData name="Manuela Ramos Ospina" userId="b2fec698-f496-48dd-8fb3-76c085d46a17" providerId="ADAL" clId="{AA8E5D80-3C4D-4667-93F6-3427AADEBC9D}" dt="2024-06-16T17:11:24.178" v="8383" actId="1076"/>
          <ac:spMkLst>
            <pc:docMk/>
            <pc:sldMk cId="2606245146" sldId="280"/>
            <ac:spMk id="19" creationId="{7560F915-E161-4DDE-9C4F-1BEC080F0555}"/>
          </ac:spMkLst>
        </pc:spChg>
        <pc:spChg chg="add mod">
          <ac:chgData name="Manuela Ramos Ospina" userId="b2fec698-f496-48dd-8fb3-76c085d46a17" providerId="ADAL" clId="{AA8E5D80-3C4D-4667-93F6-3427AADEBC9D}" dt="2024-06-16T17:11:11.211" v="8380" actId="1076"/>
          <ac:spMkLst>
            <pc:docMk/>
            <pc:sldMk cId="2606245146" sldId="280"/>
            <ac:spMk id="20" creationId="{6BC46F0C-EF26-4E33-965D-5FE0B977BBA0}"/>
          </ac:spMkLst>
        </pc:spChg>
        <pc:spChg chg="del">
          <ac:chgData name="Manuela Ramos Ospina" userId="b2fec698-f496-48dd-8fb3-76c085d46a17" providerId="ADAL" clId="{AA8E5D80-3C4D-4667-93F6-3427AADEBC9D}" dt="2024-06-16T03:37:29.463" v="4671" actId="478"/>
          <ac:spMkLst>
            <pc:docMk/>
            <pc:sldMk cId="2606245146" sldId="280"/>
            <ac:spMk id="20" creationId="{74A3D27D-E0F4-4821-8D87-B562D967B824}"/>
          </ac:spMkLst>
        </pc:spChg>
        <pc:spChg chg="del">
          <ac:chgData name="Manuela Ramos Ospina" userId="b2fec698-f496-48dd-8fb3-76c085d46a17" providerId="ADAL" clId="{AA8E5D80-3C4D-4667-93F6-3427AADEBC9D}" dt="2024-06-16T03:37:29.463" v="4671" actId="478"/>
          <ac:spMkLst>
            <pc:docMk/>
            <pc:sldMk cId="2606245146" sldId="280"/>
            <ac:spMk id="21" creationId="{9D1355D9-F906-40C8-B0A2-24E3A29AEA40}"/>
          </ac:spMkLst>
        </pc:spChg>
        <pc:spChg chg="add del mod">
          <ac:chgData name="Manuela Ramos Ospina" userId="b2fec698-f496-48dd-8fb3-76c085d46a17" providerId="ADAL" clId="{AA8E5D80-3C4D-4667-93F6-3427AADEBC9D}" dt="2024-06-16T17:11:05.194" v="8379" actId="478"/>
          <ac:spMkLst>
            <pc:docMk/>
            <pc:sldMk cId="2606245146" sldId="280"/>
            <ac:spMk id="22" creationId="{8E82A3F7-5033-4017-B338-B21FA586F720}"/>
          </ac:spMkLst>
        </pc:spChg>
        <pc:spChg chg="add mod">
          <ac:chgData name="Manuela Ramos Ospina" userId="b2fec698-f496-48dd-8fb3-76c085d46a17" providerId="ADAL" clId="{AA8E5D80-3C4D-4667-93F6-3427AADEBC9D}" dt="2024-06-16T03:40:51.069" v="4759" actId="208"/>
          <ac:spMkLst>
            <pc:docMk/>
            <pc:sldMk cId="2606245146" sldId="280"/>
            <ac:spMk id="23" creationId="{797AAF61-9A04-40FC-9305-5B709365D3CE}"/>
          </ac:spMkLst>
        </pc:spChg>
        <pc:spChg chg="add mod">
          <ac:chgData name="Manuela Ramos Ospina" userId="b2fec698-f496-48dd-8fb3-76c085d46a17" providerId="ADAL" clId="{AA8E5D80-3C4D-4667-93F6-3427AADEBC9D}" dt="2024-06-16T17:05:30.812" v="7622" actId="1076"/>
          <ac:spMkLst>
            <pc:docMk/>
            <pc:sldMk cId="2606245146" sldId="280"/>
            <ac:spMk id="24" creationId="{97756696-6669-4249-AA1C-D7732A26EE4B}"/>
          </ac:spMkLst>
        </pc:spChg>
        <pc:picChg chg="add mod">
          <ac:chgData name="Manuela Ramos Ospina" userId="b2fec698-f496-48dd-8fb3-76c085d46a17" providerId="ADAL" clId="{AA8E5D80-3C4D-4667-93F6-3427AADEBC9D}" dt="2024-06-16T03:39:03.451" v="4746" actId="1076"/>
          <ac:picMkLst>
            <pc:docMk/>
            <pc:sldMk cId="2606245146" sldId="280"/>
            <ac:picMk id="4" creationId="{30011228-8DBC-4CF3-AA99-35625389EC3E}"/>
          </ac:picMkLst>
        </pc:picChg>
        <pc:picChg chg="del">
          <ac:chgData name="Manuela Ramos Ospina" userId="b2fec698-f496-48dd-8fb3-76c085d46a17" providerId="ADAL" clId="{AA8E5D80-3C4D-4667-93F6-3427AADEBC9D}" dt="2024-06-16T03:37:29.463" v="4671" actId="478"/>
          <ac:picMkLst>
            <pc:docMk/>
            <pc:sldMk cId="2606245146" sldId="280"/>
            <ac:picMk id="12" creationId="{E3BB380B-E705-497F-B16E-79C63FB323D0}"/>
          </ac:picMkLst>
        </pc:picChg>
        <pc:picChg chg="del">
          <ac:chgData name="Manuela Ramos Ospina" userId="b2fec698-f496-48dd-8fb3-76c085d46a17" providerId="ADAL" clId="{AA8E5D80-3C4D-4667-93F6-3427AADEBC9D}" dt="2024-06-16T03:37:29.463" v="4671" actId="478"/>
          <ac:picMkLst>
            <pc:docMk/>
            <pc:sldMk cId="2606245146" sldId="280"/>
            <ac:picMk id="14" creationId="{45F8BFEE-3AB1-4AAC-9FA5-306F2A30191F}"/>
          </ac:picMkLst>
        </pc:picChg>
        <pc:picChg chg="mod">
          <ac:chgData name="Manuela Ramos Ospina" userId="b2fec698-f496-48dd-8fb3-76c085d46a17" providerId="ADAL" clId="{AA8E5D80-3C4D-4667-93F6-3427AADEBC9D}" dt="2024-06-16T03:42:11.732" v="4783" actId="1038"/>
          <ac:picMkLst>
            <pc:docMk/>
            <pc:sldMk cId="2606245146" sldId="280"/>
            <ac:picMk id="16" creationId="{ECC82508-BEEF-4F99-8794-30AF3F126702}"/>
          </ac:picMkLst>
        </pc:picChg>
        <pc:picChg chg="mod">
          <ac:chgData name="Manuela Ramos Ospina" userId="b2fec698-f496-48dd-8fb3-76c085d46a17" providerId="ADAL" clId="{AA8E5D80-3C4D-4667-93F6-3427AADEBC9D}" dt="2024-06-16T03:42:11.732" v="4783" actId="1038"/>
          <ac:picMkLst>
            <pc:docMk/>
            <pc:sldMk cId="2606245146" sldId="280"/>
            <ac:picMk id="18" creationId="{46220B85-E22C-4B4D-92CE-C90F7A620DD1}"/>
          </ac:picMkLst>
        </pc:picChg>
      </pc:sldChg>
      <pc:sldChg chg="addSp delSp modSp new mod modAnim modNotesTx">
        <pc:chgData name="Manuela Ramos Ospina" userId="b2fec698-f496-48dd-8fb3-76c085d46a17" providerId="ADAL" clId="{AA8E5D80-3C4D-4667-93F6-3427AADEBC9D}" dt="2024-06-16T17:19:46.648" v="8564"/>
        <pc:sldMkLst>
          <pc:docMk/>
          <pc:sldMk cId="1055440409" sldId="281"/>
        </pc:sldMkLst>
        <pc:spChg chg="del">
          <ac:chgData name="Manuela Ramos Ospina" userId="b2fec698-f496-48dd-8fb3-76c085d46a17" providerId="ADAL" clId="{AA8E5D80-3C4D-4667-93F6-3427AADEBC9D}" dt="2024-06-16T03:46:18.461" v="4827" actId="478"/>
          <ac:spMkLst>
            <pc:docMk/>
            <pc:sldMk cId="1055440409" sldId="281"/>
            <ac:spMk id="3" creationId="{E4714907-9A0E-432E-B209-B33572B49C5B}"/>
          </ac:spMkLst>
        </pc:spChg>
        <pc:spChg chg="add mod">
          <ac:chgData name="Manuela Ramos Ospina" userId="b2fec698-f496-48dd-8fb3-76c085d46a17" providerId="ADAL" clId="{AA8E5D80-3C4D-4667-93F6-3427AADEBC9D}" dt="2024-06-16T17:00:46.777" v="7548" actId="1076"/>
          <ac:spMkLst>
            <pc:docMk/>
            <pc:sldMk cId="1055440409" sldId="281"/>
            <ac:spMk id="4" creationId="{9046C73F-5AC4-4A1B-8058-202007FFD3F6}"/>
          </ac:spMkLst>
        </pc:spChg>
        <pc:spChg chg="del">
          <ac:chgData name="Manuela Ramos Ospina" userId="b2fec698-f496-48dd-8fb3-76c085d46a17" providerId="ADAL" clId="{AA8E5D80-3C4D-4667-93F6-3427AADEBC9D}" dt="2024-06-16T03:46:18.461" v="4827" actId="478"/>
          <ac:spMkLst>
            <pc:docMk/>
            <pc:sldMk cId="1055440409" sldId="281"/>
            <ac:spMk id="4" creationId="{9F1D7D86-175C-4594-A424-EA262337839C}"/>
          </ac:spMkLst>
        </pc:spChg>
        <pc:spChg chg="add mod">
          <ac:chgData name="Manuela Ramos Ospina" userId="b2fec698-f496-48dd-8fb3-76c085d46a17" providerId="ADAL" clId="{AA8E5D80-3C4D-4667-93F6-3427AADEBC9D}" dt="2024-06-16T03:46:29.063" v="4828"/>
          <ac:spMkLst>
            <pc:docMk/>
            <pc:sldMk cId="1055440409" sldId="281"/>
            <ac:spMk id="5" creationId="{A8C8683A-65C4-4C43-8FFB-DB458E7D0AB8}"/>
          </ac:spMkLst>
        </pc:spChg>
        <pc:spChg chg="add mod">
          <ac:chgData name="Manuela Ramos Ospina" userId="b2fec698-f496-48dd-8fb3-76c085d46a17" providerId="ADAL" clId="{AA8E5D80-3C4D-4667-93F6-3427AADEBC9D}" dt="2024-06-16T03:46:29.063" v="4828"/>
          <ac:spMkLst>
            <pc:docMk/>
            <pc:sldMk cId="1055440409" sldId="281"/>
            <ac:spMk id="6" creationId="{8E222346-9A29-4187-98EA-B9CC4A4D47C6}"/>
          </ac:spMkLst>
        </pc:spChg>
        <pc:spChg chg="add mod">
          <ac:chgData name="Manuela Ramos Ospina" userId="b2fec698-f496-48dd-8fb3-76c085d46a17" providerId="ADAL" clId="{AA8E5D80-3C4D-4667-93F6-3427AADEBC9D}" dt="2024-06-16T04:20:57.721" v="5367" actId="1076"/>
          <ac:spMkLst>
            <pc:docMk/>
            <pc:sldMk cId="1055440409" sldId="281"/>
            <ac:spMk id="7" creationId="{48C81365-9116-4158-B11F-5921B5CB5286}"/>
          </ac:spMkLst>
        </pc:spChg>
        <pc:spChg chg="add del">
          <ac:chgData name="Manuela Ramos Ospina" userId="b2fec698-f496-48dd-8fb3-76c085d46a17" providerId="ADAL" clId="{AA8E5D80-3C4D-4667-93F6-3427AADEBC9D}" dt="2024-06-16T03:49:14.500" v="4892" actId="22"/>
          <ac:spMkLst>
            <pc:docMk/>
            <pc:sldMk cId="1055440409" sldId="281"/>
            <ac:spMk id="9" creationId="{AB22E9E2-D911-402B-9A9E-9E1EBBE978BC}"/>
          </ac:spMkLst>
        </pc:spChg>
        <pc:spChg chg="add mod">
          <ac:chgData name="Manuela Ramos Ospina" userId="b2fec698-f496-48dd-8fb3-76c085d46a17" providerId="ADAL" clId="{AA8E5D80-3C4D-4667-93F6-3427AADEBC9D}" dt="2024-06-16T03:57:41.292" v="4980" actId="1076"/>
          <ac:spMkLst>
            <pc:docMk/>
            <pc:sldMk cId="1055440409" sldId="281"/>
            <ac:spMk id="11" creationId="{6FDD2390-1D72-4A5A-932D-7ADAEA9FCAEF}"/>
          </ac:spMkLst>
        </pc:spChg>
        <pc:spChg chg="add del mod">
          <ac:chgData name="Manuela Ramos Ospina" userId="b2fec698-f496-48dd-8fb3-76c085d46a17" providerId="ADAL" clId="{AA8E5D80-3C4D-4667-93F6-3427AADEBC9D}" dt="2024-06-16T03:59:09.391" v="5068" actId="12084"/>
          <ac:spMkLst>
            <pc:docMk/>
            <pc:sldMk cId="1055440409" sldId="281"/>
            <ac:spMk id="12" creationId="{9317964E-6295-4941-A85D-5126A560166E}"/>
          </ac:spMkLst>
        </pc:spChg>
        <pc:spChg chg="add mod">
          <ac:chgData name="Manuela Ramos Ospina" userId="b2fec698-f496-48dd-8fb3-76c085d46a17" providerId="ADAL" clId="{AA8E5D80-3C4D-4667-93F6-3427AADEBC9D}" dt="2024-06-16T04:07:00.732" v="5158" actId="1076"/>
          <ac:spMkLst>
            <pc:docMk/>
            <pc:sldMk cId="1055440409" sldId="281"/>
            <ac:spMk id="14" creationId="{65177FDF-1C53-4C58-9389-7CE60A1A2F2D}"/>
          </ac:spMkLst>
        </pc:spChg>
        <pc:spChg chg="add mod">
          <ac:chgData name="Manuela Ramos Ospina" userId="b2fec698-f496-48dd-8fb3-76c085d46a17" providerId="ADAL" clId="{AA8E5D80-3C4D-4667-93F6-3427AADEBC9D}" dt="2024-06-16T17:19:24.242" v="8559" actId="1076"/>
          <ac:spMkLst>
            <pc:docMk/>
            <pc:sldMk cId="1055440409" sldId="281"/>
            <ac:spMk id="15" creationId="{CC5585FA-7D6B-4FDC-A145-115A431CEEB0}"/>
          </ac:spMkLst>
        </pc:spChg>
        <pc:spChg chg="add del mod">
          <ac:chgData name="Manuela Ramos Ospina" userId="b2fec698-f496-48dd-8fb3-76c085d46a17" providerId="ADAL" clId="{AA8E5D80-3C4D-4667-93F6-3427AADEBC9D}" dt="2024-06-16T04:04:44.663" v="5121" actId="478"/>
          <ac:spMkLst>
            <pc:docMk/>
            <pc:sldMk cId="1055440409" sldId="281"/>
            <ac:spMk id="17" creationId="{7CFEB251-9BD6-468A-8347-F90287A2255D}"/>
          </ac:spMkLst>
        </pc:spChg>
        <pc:spChg chg="add del">
          <ac:chgData name="Manuela Ramos Ospina" userId="b2fec698-f496-48dd-8fb3-76c085d46a17" providerId="ADAL" clId="{AA8E5D80-3C4D-4667-93F6-3427AADEBC9D}" dt="2024-06-16T16:59:37.301" v="7525" actId="478"/>
          <ac:spMkLst>
            <pc:docMk/>
            <pc:sldMk cId="1055440409" sldId="281"/>
            <ac:spMk id="18" creationId="{167DEA4D-FACD-4EA7-BFA0-D6AF088F8932}"/>
          </ac:spMkLst>
        </pc:spChg>
        <pc:spChg chg="add del">
          <ac:chgData name="Manuela Ramos Ospina" userId="b2fec698-f496-48dd-8fb3-76c085d46a17" providerId="ADAL" clId="{AA8E5D80-3C4D-4667-93F6-3427AADEBC9D}" dt="2024-06-16T04:04:55.733" v="5123" actId="22"/>
          <ac:spMkLst>
            <pc:docMk/>
            <pc:sldMk cId="1055440409" sldId="281"/>
            <ac:spMk id="19" creationId="{8E87D18B-B0F1-4F60-9130-6D8FE4731545}"/>
          </ac:spMkLst>
        </pc:spChg>
        <pc:spChg chg="add del">
          <ac:chgData name="Manuela Ramos Ospina" userId="b2fec698-f496-48dd-8fb3-76c085d46a17" providerId="ADAL" clId="{AA8E5D80-3C4D-4667-93F6-3427AADEBC9D}" dt="2024-06-16T04:05:01.668" v="5127" actId="22"/>
          <ac:spMkLst>
            <pc:docMk/>
            <pc:sldMk cId="1055440409" sldId="281"/>
            <ac:spMk id="21" creationId="{6C794AD3-EFA3-47D7-9E18-ED5F7C65BC38}"/>
          </ac:spMkLst>
        </pc:spChg>
        <pc:spChg chg="add del mod">
          <ac:chgData name="Manuela Ramos Ospina" userId="b2fec698-f496-48dd-8fb3-76c085d46a17" providerId="ADAL" clId="{AA8E5D80-3C4D-4667-93F6-3427AADEBC9D}" dt="2024-06-16T04:05:03.622" v="5130" actId="478"/>
          <ac:spMkLst>
            <pc:docMk/>
            <pc:sldMk cId="1055440409" sldId="281"/>
            <ac:spMk id="23" creationId="{086E8E0E-4623-4742-ACD7-5954A1097971}"/>
          </ac:spMkLst>
        </pc:spChg>
        <pc:spChg chg="add del mod">
          <ac:chgData name="Manuela Ramos Ospina" userId="b2fec698-f496-48dd-8fb3-76c085d46a17" providerId="ADAL" clId="{AA8E5D80-3C4D-4667-93F6-3427AADEBC9D}" dt="2024-06-16T04:05:23.503" v="5133" actId="478"/>
          <ac:spMkLst>
            <pc:docMk/>
            <pc:sldMk cId="1055440409" sldId="281"/>
            <ac:spMk id="25" creationId="{595F9F23-0A95-4AF9-BBBC-D3DA1D97F777}"/>
          </ac:spMkLst>
        </pc:spChg>
        <pc:spChg chg="add del mod">
          <ac:chgData name="Manuela Ramos Ospina" userId="b2fec698-f496-48dd-8fb3-76c085d46a17" providerId="ADAL" clId="{AA8E5D80-3C4D-4667-93F6-3427AADEBC9D}" dt="2024-06-16T04:06:52.203" v="5157" actId="478"/>
          <ac:spMkLst>
            <pc:docMk/>
            <pc:sldMk cId="1055440409" sldId="281"/>
            <ac:spMk id="26" creationId="{D309340E-28F7-410B-8DEF-235BBA087454}"/>
          </ac:spMkLst>
        </pc:spChg>
        <pc:spChg chg="add mod">
          <ac:chgData name="Manuela Ramos Ospina" userId="b2fec698-f496-48dd-8fb3-76c085d46a17" providerId="ADAL" clId="{AA8E5D80-3C4D-4667-93F6-3427AADEBC9D}" dt="2024-06-16T04:06:45.888" v="5155" actId="20577"/>
          <ac:spMkLst>
            <pc:docMk/>
            <pc:sldMk cId="1055440409" sldId="281"/>
            <ac:spMk id="28" creationId="{C46CC651-415B-4106-8A1F-F7ED0B85CFE5}"/>
          </ac:spMkLst>
        </pc:spChg>
        <pc:spChg chg="add del mod">
          <ac:chgData name="Manuela Ramos Ospina" userId="b2fec698-f496-48dd-8fb3-76c085d46a17" providerId="ADAL" clId="{AA8E5D80-3C4D-4667-93F6-3427AADEBC9D}" dt="2024-06-16T17:00:08.899" v="7541" actId="478"/>
          <ac:spMkLst>
            <pc:docMk/>
            <pc:sldMk cId="1055440409" sldId="281"/>
            <ac:spMk id="29" creationId="{AA9FC1BD-BEF4-4F07-AE2E-D2F226E32B99}"/>
          </ac:spMkLst>
        </pc:spChg>
        <pc:spChg chg="add del">
          <ac:chgData name="Manuela Ramos Ospina" userId="b2fec698-f496-48dd-8fb3-76c085d46a17" providerId="ADAL" clId="{AA8E5D80-3C4D-4667-93F6-3427AADEBC9D}" dt="2024-06-16T04:09:46.482" v="5183" actId="22"/>
          <ac:spMkLst>
            <pc:docMk/>
            <pc:sldMk cId="1055440409" sldId="281"/>
            <ac:spMk id="37" creationId="{5E386B7D-89DB-4F9D-A7D9-C9DAEE32C772}"/>
          </ac:spMkLst>
        </pc:spChg>
        <pc:spChg chg="add mod">
          <ac:chgData name="Manuela Ramos Ospina" userId="b2fec698-f496-48dd-8fb3-76c085d46a17" providerId="ADAL" clId="{AA8E5D80-3C4D-4667-93F6-3427AADEBC9D}" dt="2024-06-16T04:13:29.782" v="5287" actId="1076"/>
          <ac:spMkLst>
            <pc:docMk/>
            <pc:sldMk cId="1055440409" sldId="281"/>
            <ac:spMk id="39" creationId="{D6734088-B08B-496D-88F9-C347A0DD9568}"/>
          </ac:spMkLst>
        </pc:spChg>
        <pc:spChg chg="add mod">
          <ac:chgData name="Manuela Ramos Ospina" userId="b2fec698-f496-48dd-8fb3-76c085d46a17" providerId="ADAL" clId="{AA8E5D80-3C4D-4667-93F6-3427AADEBC9D}" dt="2024-06-16T17:19:38.192" v="8561" actId="1076"/>
          <ac:spMkLst>
            <pc:docMk/>
            <pc:sldMk cId="1055440409" sldId="281"/>
            <ac:spMk id="40" creationId="{463D5D97-0023-4C0D-BE80-D791A69E12C6}"/>
          </ac:spMkLst>
        </pc:spChg>
        <pc:graphicFrameChg chg="add mod">
          <ac:chgData name="Manuela Ramos Ospina" userId="b2fec698-f496-48dd-8fb3-76c085d46a17" providerId="ADAL" clId="{AA8E5D80-3C4D-4667-93F6-3427AADEBC9D}" dt="2024-06-16T17:18:34.402" v="8550" actId="1076"/>
          <ac:graphicFrameMkLst>
            <pc:docMk/>
            <pc:sldMk cId="1055440409" sldId="281"/>
            <ac:graphicFrameMk id="13" creationId="{170D21ED-15E3-4A96-9C7F-689188C69B9C}"/>
          </ac:graphicFrameMkLst>
        </pc:graphicFrameChg>
        <pc:graphicFrameChg chg="add mod modGraphic">
          <ac:chgData name="Manuela Ramos Ospina" userId="b2fec698-f496-48dd-8fb3-76c085d46a17" providerId="ADAL" clId="{AA8E5D80-3C4D-4667-93F6-3427AADEBC9D}" dt="2024-06-16T17:19:44.163" v="8563" actId="1076"/>
          <ac:graphicFrameMkLst>
            <pc:docMk/>
            <pc:sldMk cId="1055440409" sldId="281"/>
            <ac:graphicFrameMk id="41" creationId="{23F9F1EB-70D2-4AE0-812D-736CBD028AEB}"/>
          </ac:graphicFrameMkLst>
        </pc:graphicFrameChg>
        <pc:cxnChg chg="add mod">
          <ac:chgData name="Manuela Ramos Ospina" userId="b2fec698-f496-48dd-8fb3-76c085d46a17" providerId="ADAL" clId="{AA8E5D80-3C4D-4667-93F6-3427AADEBC9D}" dt="2024-06-16T17:19:24.242" v="8559" actId="1076"/>
          <ac:cxnSpMkLst>
            <pc:docMk/>
            <pc:sldMk cId="1055440409" sldId="281"/>
            <ac:cxnSpMk id="31" creationId="{BF983D52-3FAD-4063-BC3C-8EC7932692F6}"/>
          </ac:cxnSpMkLst>
        </pc:cxnChg>
        <pc:cxnChg chg="add mod">
          <ac:chgData name="Manuela Ramos Ospina" userId="b2fec698-f496-48dd-8fb3-76c085d46a17" providerId="ADAL" clId="{AA8E5D80-3C4D-4667-93F6-3427AADEBC9D}" dt="2024-06-16T04:08:57.211" v="5179" actId="1076"/>
          <ac:cxnSpMkLst>
            <pc:docMk/>
            <pc:sldMk cId="1055440409" sldId="281"/>
            <ac:cxnSpMk id="34" creationId="{8EE1C02D-31E7-427E-A4A6-3B3E6D980CD3}"/>
          </ac:cxnSpMkLst>
        </pc:cxnChg>
      </pc:sldChg>
      <pc:sldChg chg="addSp delSp modSp new mod modAnim modNotesTx">
        <pc:chgData name="Manuela Ramos Ospina" userId="b2fec698-f496-48dd-8fb3-76c085d46a17" providerId="ADAL" clId="{AA8E5D80-3C4D-4667-93F6-3427AADEBC9D}" dt="2024-06-16T17:25:08.879" v="9103"/>
        <pc:sldMkLst>
          <pc:docMk/>
          <pc:sldMk cId="1517465886" sldId="282"/>
        </pc:sldMkLst>
        <pc:spChg chg="del">
          <ac:chgData name="Manuela Ramos Ospina" userId="b2fec698-f496-48dd-8fb3-76c085d46a17" providerId="ADAL" clId="{AA8E5D80-3C4D-4667-93F6-3427AADEBC9D}" dt="2024-06-16T04:15:44.111" v="5297" actId="478"/>
          <ac:spMkLst>
            <pc:docMk/>
            <pc:sldMk cId="1517465886" sldId="282"/>
            <ac:spMk id="3" creationId="{F6618308-B806-4EBD-BC18-5A8633A0592D}"/>
          </ac:spMkLst>
        </pc:spChg>
        <pc:spChg chg="del">
          <ac:chgData name="Manuela Ramos Ospina" userId="b2fec698-f496-48dd-8fb3-76c085d46a17" providerId="ADAL" clId="{AA8E5D80-3C4D-4667-93F6-3427AADEBC9D}" dt="2024-06-16T04:15:44.111" v="5297" actId="478"/>
          <ac:spMkLst>
            <pc:docMk/>
            <pc:sldMk cId="1517465886" sldId="282"/>
            <ac:spMk id="4" creationId="{6C90A0E8-1CD7-4262-B743-F0699AFB4D5D}"/>
          </ac:spMkLst>
        </pc:spChg>
        <pc:spChg chg="add mod">
          <ac:chgData name="Manuela Ramos Ospina" userId="b2fec698-f496-48dd-8fb3-76c085d46a17" providerId="ADAL" clId="{AA8E5D80-3C4D-4667-93F6-3427AADEBC9D}" dt="2024-06-16T04:16:20.581" v="5300"/>
          <ac:spMkLst>
            <pc:docMk/>
            <pc:sldMk cId="1517465886" sldId="282"/>
            <ac:spMk id="6" creationId="{33AB5D46-5FD1-43F8-BF19-61564FDF69AD}"/>
          </ac:spMkLst>
        </pc:spChg>
        <pc:spChg chg="add mod">
          <ac:chgData name="Manuela Ramos Ospina" userId="b2fec698-f496-48dd-8fb3-76c085d46a17" providerId="ADAL" clId="{AA8E5D80-3C4D-4667-93F6-3427AADEBC9D}" dt="2024-06-16T04:16:20.581" v="5300"/>
          <ac:spMkLst>
            <pc:docMk/>
            <pc:sldMk cId="1517465886" sldId="282"/>
            <ac:spMk id="7" creationId="{CC5815C0-FB5A-4939-89BE-B95878C1525B}"/>
          </ac:spMkLst>
        </pc:spChg>
        <pc:spChg chg="add mod">
          <ac:chgData name="Manuela Ramos Ospina" userId="b2fec698-f496-48dd-8fb3-76c085d46a17" providerId="ADAL" clId="{AA8E5D80-3C4D-4667-93F6-3427AADEBC9D}" dt="2024-06-16T04:28:30.002" v="5580" actId="554"/>
          <ac:spMkLst>
            <pc:docMk/>
            <pc:sldMk cId="1517465886" sldId="282"/>
            <ac:spMk id="8" creationId="{54D7FC7A-0F63-4F6D-AE7B-8F227A3CFE64}"/>
          </ac:spMkLst>
        </pc:spChg>
        <pc:spChg chg="add del">
          <ac:chgData name="Manuela Ramos Ospina" userId="b2fec698-f496-48dd-8fb3-76c085d46a17" providerId="ADAL" clId="{AA8E5D80-3C4D-4667-93F6-3427AADEBC9D}" dt="2024-06-16T04:17:54.057" v="5340" actId="22"/>
          <ac:spMkLst>
            <pc:docMk/>
            <pc:sldMk cId="1517465886" sldId="282"/>
            <ac:spMk id="10" creationId="{7577ABF6-A709-428B-B81C-7C72038FD062}"/>
          </ac:spMkLst>
        </pc:spChg>
        <pc:spChg chg="add mod">
          <ac:chgData name="Manuela Ramos Ospina" userId="b2fec698-f496-48dd-8fb3-76c085d46a17" providerId="ADAL" clId="{AA8E5D80-3C4D-4667-93F6-3427AADEBC9D}" dt="2024-06-16T04:29:02.997" v="5590" actId="1038"/>
          <ac:spMkLst>
            <pc:docMk/>
            <pc:sldMk cId="1517465886" sldId="282"/>
            <ac:spMk id="12" creationId="{2CBEA30E-4EAC-477F-B4FD-054A93F1A838}"/>
          </ac:spMkLst>
        </pc:spChg>
        <pc:spChg chg="add mod">
          <ac:chgData name="Manuela Ramos Ospina" userId="b2fec698-f496-48dd-8fb3-76c085d46a17" providerId="ADAL" clId="{AA8E5D80-3C4D-4667-93F6-3427AADEBC9D}" dt="2024-06-16T04:28:30.002" v="5580" actId="554"/>
          <ac:spMkLst>
            <pc:docMk/>
            <pc:sldMk cId="1517465886" sldId="282"/>
            <ac:spMk id="15" creationId="{F1FD386B-4FF6-4F37-BE0E-6B45682A7980}"/>
          </ac:spMkLst>
        </pc:spChg>
        <pc:spChg chg="add mod">
          <ac:chgData name="Manuela Ramos Ospina" userId="b2fec698-f496-48dd-8fb3-76c085d46a17" providerId="ADAL" clId="{AA8E5D80-3C4D-4667-93F6-3427AADEBC9D}" dt="2024-06-16T04:28:49.893" v="5584" actId="404"/>
          <ac:spMkLst>
            <pc:docMk/>
            <pc:sldMk cId="1517465886" sldId="282"/>
            <ac:spMk id="16" creationId="{1D3BA044-B900-4466-A715-D39AEFFD4E9E}"/>
          </ac:spMkLst>
        </pc:spChg>
        <pc:spChg chg="add mod">
          <ac:chgData name="Manuela Ramos Ospina" userId="b2fec698-f496-48dd-8fb3-76c085d46a17" providerId="ADAL" clId="{AA8E5D80-3C4D-4667-93F6-3427AADEBC9D}" dt="2024-06-16T17:02:45.848" v="7617" actId="1076"/>
          <ac:spMkLst>
            <pc:docMk/>
            <pc:sldMk cId="1517465886" sldId="282"/>
            <ac:spMk id="19" creationId="{E6FD4E6A-F511-4FFA-B140-C5C8E6B1D013}"/>
          </ac:spMkLst>
        </pc:spChg>
        <pc:spChg chg="add del mod">
          <ac:chgData name="Manuela Ramos Ospina" userId="b2fec698-f496-48dd-8fb3-76c085d46a17" providerId="ADAL" clId="{AA8E5D80-3C4D-4667-93F6-3427AADEBC9D}" dt="2024-06-16T04:24:38.681" v="5512" actId="478"/>
          <ac:spMkLst>
            <pc:docMk/>
            <pc:sldMk cId="1517465886" sldId="282"/>
            <ac:spMk id="20" creationId="{15AEEB86-7006-4547-A1D9-DD5FF9177862}"/>
          </ac:spMkLst>
        </pc:spChg>
        <pc:spChg chg="add mod">
          <ac:chgData name="Manuela Ramos Ospina" userId="b2fec698-f496-48dd-8fb3-76c085d46a17" providerId="ADAL" clId="{AA8E5D80-3C4D-4667-93F6-3427AADEBC9D}" dt="2024-06-16T04:25:48.752" v="5530" actId="1076"/>
          <ac:spMkLst>
            <pc:docMk/>
            <pc:sldMk cId="1517465886" sldId="282"/>
            <ac:spMk id="21" creationId="{63634555-3E87-4EFB-8169-4D4CFAA4FBB1}"/>
          </ac:spMkLst>
        </pc:spChg>
        <pc:spChg chg="add mod">
          <ac:chgData name="Manuela Ramos Ospina" userId="b2fec698-f496-48dd-8fb3-76c085d46a17" providerId="ADAL" clId="{AA8E5D80-3C4D-4667-93F6-3427AADEBC9D}" dt="2024-06-16T04:26:52.263" v="5551" actId="1076"/>
          <ac:spMkLst>
            <pc:docMk/>
            <pc:sldMk cId="1517465886" sldId="282"/>
            <ac:spMk id="22" creationId="{550F28A6-7EE1-47B5-B72D-140EE45EFA3F}"/>
          </ac:spMkLst>
        </pc:spChg>
        <pc:spChg chg="add mod">
          <ac:chgData name="Manuela Ramos Ospina" userId="b2fec698-f496-48dd-8fb3-76c085d46a17" providerId="ADAL" clId="{AA8E5D80-3C4D-4667-93F6-3427AADEBC9D}" dt="2024-06-16T04:27:05.161" v="5563" actId="1076"/>
          <ac:spMkLst>
            <pc:docMk/>
            <pc:sldMk cId="1517465886" sldId="282"/>
            <ac:spMk id="25" creationId="{98248DA4-4ADD-44B7-A6AE-AEB2A155E120}"/>
          </ac:spMkLst>
        </pc:spChg>
        <pc:spChg chg="add mod">
          <ac:chgData name="Manuela Ramos Ospina" userId="b2fec698-f496-48dd-8fb3-76c085d46a17" providerId="ADAL" clId="{AA8E5D80-3C4D-4667-93F6-3427AADEBC9D}" dt="2024-06-16T04:30:32.413" v="5621" actId="1076"/>
          <ac:spMkLst>
            <pc:docMk/>
            <pc:sldMk cId="1517465886" sldId="282"/>
            <ac:spMk id="26" creationId="{A3F3D364-ED3C-4651-827E-02BE4E9166BF}"/>
          </ac:spMkLst>
        </pc:spChg>
        <pc:spChg chg="add mod">
          <ac:chgData name="Manuela Ramos Ospina" userId="b2fec698-f496-48dd-8fb3-76c085d46a17" providerId="ADAL" clId="{AA8E5D80-3C4D-4667-93F6-3427AADEBC9D}" dt="2024-06-16T04:30:58.622" v="5649" actId="1076"/>
          <ac:spMkLst>
            <pc:docMk/>
            <pc:sldMk cId="1517465886" sldId="282"/>
            <ac:spMk id="27" creationId="{C6F35339-FEDE-4C2C-B74E-C151D8A5DC83}"/>
          </ac:spMkLst>
        </pc:spChg>
        <pc:spChg chg="add mod">
          <ac:chgData name="Manuela Ramos Ospina" userId="b2fec698-f496-48dd-8fb3-76c085d46a17" providerId="ADAL" clId="{AA8E5D80-3C4D-4667-93F6-3427AADEBC9D}" dt="2024-06-16T04:31:20.285" v="5663" actId="20577"/>
          <ac:spMkLst>
            <pc:docMk/>
            <pc:sldMk cId="1517465886" sldId="282"/>
            <ac:spMk id="28" creationId="{015CDB47-E857-4A35-A42C-70CA32464146}"/>
          </ac:spMkLst>
        </pc:spChg>
        <pc:graphicFrameChg chg="add del mod">
          <ac:chgData name="Manuela Ramos Ospina" userId="b2fec698-f496-48dd-8fb3-76c085d46a17" providerId="ADAL" clId="{AA8E5D80-3C4D-4667-93F6-3427AADEBC9D}" dt="2024-06-16T04:15:58.382" v="5299"/>
          <ac:graphicFrameMkLst>
            <pc:docMk/>
            <pc:sldMk cId="1517465886" sldId="282"/>
            <ac:graphicFrameMk id="5" creationId="{FDAA86F1-4B23-4B29-87C1-157A7CF26422}"/>
          </ac:graphicFrameMkLst>
        </pc:graphicFrameChg>
        <pc:picChg chg="add del mod">
          <ac:chgData name="Manuela Ramos Ospina" userId="b2fec698-f496-48dd-8fb3-76c085d46a17" providerId="ADAL" clId="{AA8E5D80-3C4D-4667-93F6-3427AADEBC9D}" dt="2024-06-16T04:22:23.976" v="5409" actId="478"/>
          <ac:picMkLst>
            <pc:docMk/>
            <pc:sldMk cId="1517465886" sldId="282"/>
            <ac:picMk id="14" creationId="{EA672F31-25A1-46FD-87DE-3C58330B4E57}"/>
          </ac:picMkLst>
        </pc:picChg>
        <pc:picChg chg="add mod">
          <ac:chgData name="Manuela Ramos Ospina" userId="b2fec698-f496-48dd-8fb3-76c085d46a17" providerId="ADAL" clId="{AA8E5D80-3C4D-4667-93F6-3427AADEBC9D}" dt="2024-06-16T04:29:21.211" v="5593" actId="1076"/>
          <ac:picMkLst>
            <pc:docMk/>
            <pc:sldMk cId="1517465886" sldId="282"/>
            <ac:picMk id="18" creationId="{71CAE0F8-0B2E-491F-AB6B-0B88F3F4A06C}"/>
          </ac:picMkLst>
        </pc:picChg>
        <pc:picChg chg="add mod">
          <ac:chgData name="Manuela Ramos Ospina" userId="b2fec698-f496-48dd-8fb3-76c085d46a17" providerId="ADAL" clId="{AA8E5D80-3C4D-4667-93F6-3427AADEBC9D}" dt="2024-06-16T04:26:31.156" v="5533" actId="732"/>
          <ac:picMkLst>
            <pc:docMk/>
            <pc:sldMk cId="1517465886" sldId="282"/>
            <ac:picMk id="2049" creationId="{AE18EAE2-77A9-4304-9C4A-3E65BF641418}"/>
          </ac:picMkLst>
        </pc:picChg>
        <pc:picChg chg="add mod">
          <ac:chgData name="Manuela Ramos Ospina" userId="b2fec698-f496-48dd-8fb3-76c085d46a17" providerId="ADAL" clId="{AA8E5D80-3C4D-4667-93F6-3427AADEBC9D}" dt="2024-06-16T04:26:33.822" v="5534" actId="732"/>
          <ac:picMkLst>
            <pc:docMk/>
            <pc:sldMk cId="1517465886" sldId="282"/>
            <ac:picMk id="2050" creationId="{86CBAA79-1CAE-406D-A9CB-97F397297E44}"/>
          </ac:picMkLst>
        </pc:picChg>
      </pc:sldChg>
      <pc:sldChg chg="addSp delSp modSp new mod modAnim">
        <pc:chgData name="Manuela Ramos Ospina" userId="b2fec698-f496-48dd-8fb3-76c085d46a17" providerId="ADAL" clId="{AA8E5D80-3C4D-4667-93F6-3427AADEBC9D}" dt="2024-06-16T17:27:32.207" v="9119"/>
        <pc:sldMkLst>
          <pc:docMk/>
          <pc:sldMk cId="615882030" sldId="283"/>
        </pc:sldMkLst>
        <pc:spChg chg="mod">
          <ac:chgData name="Manuela Ramos Ospina" userId="b2fec698-f496-48dd-8fb3-76c085d46a17" providerId="ADAL" clId="{AA8E5D80-3C4D-4667-93F6-3427AADEBC9D}" dt="2024-06-16T05:22:31.828" v="6434" actId="14100"/>
          <ac:spMkLst>
            <pc:docMk/>
            <pc:sldMk cId="615882030" sldId="283"/>
            <ac:spMk id="2" creationId="{1B4F8057-1ACB-429D-B14C-C318976DF53B}"/>
          </ac:spMkLst>
        </pc:spChg>
        <pc:spChg chg="add mod">
          <ac:chgData name="Manuela Ramos Ospina" userId="b2fec698-f496-48dd-8fb3-76c085d46a17" providerId="ADAL" clId="{AA8E5D80-3C4D-4667-93F6-3427AADEBC9D}" dt="2024-06-16T04:53:11.081" v="6032" actId="27636"/>
          <ac:spMkLst>
            <pc:docMk/>
            <pc:sldMk cId="615882030" sldId="283"/>
            <ac:spMk id="3" creationId="{65431E87-DF8C-469F-B052-60880ABDB5E8}"/>
          </ac:spMkLst>
        </pc:spChg>
        <pc:spChg chg="add mod">
          <ac:chgData name="Manuela Ramos Ospina" userId="b2fec698-f496-48dd-8fb3-76c085d46a17" providerId="ADAL" clId="{AA8E5D80-3C4D-4667-93F6-3427AADEBC9D}" dt="2024-06-16T04:52:51.701" v="6013" actId="20577"/>
          <ac:spMkLst>
            <pc:docMk/>
            <pc:sldMk cId="615882030" sldId="283"/>
            <ac:spMk id="4" creationId="{CCB172DC-1A7E-4AFF-A864-53478A0B997A}"/>
          </ac:spMkLst>
        </pc:spChg>
        <pc:spChg chg="add mod">
          <ac:chgData name="Manuela Ramos Ospina" userId="b2fec698-f496-48dd-8fb3-76c085d46a17" providerId="ADAL" clId="{AA8E5D80-3C4D-4667-93F6-3427AADEBC9D}" dt="2024-06-16T05:01:42.115" v="6087" actId="1076"/>
          <ac:spMkLst>
            <pc:docMk/>
            <pc:sldMk cId="615882030" sldId="283"/>
            <ac:spMk id="5" creationId="{70133045-197F-45B7-8589-AF5C916C4F2E}"/>
          </ac:spMkLst>
        </pc:spChg>
        <pc:spChg chg="add del mod">
          <ac:chgData name="Manuela Ramos Ospina" userId="b2fec698-f496-48dd-8fb3-76c085d46a17" providerId="ADAL" clId="{AA8E5D80-3C4D-4667-93F6-3427AADEBC9D}" dt="2024-06-16T04:55:13.173" v="6057" actId="478"/>
          <ac:spMkLst>
            <pc:docMk/>
            <pc:sldMk cId="615882030" sldId="283"/>
            <ac:spMk id="6" creationId="{A8FFD360-1DA9-446B-AD7B-CB8271515610}"/>
          </ac:spMkLst>
        </pc:spChg>
        <pc:spChg chg="add mod">
          <ac:chgData name="Manuela Ramos Ospina" userId="b2fec698-f496-48dd-8fb3-76c085d46a17" providerId="ADAL" clId="{AA8E5D80-3C4D-4667-93F6-3427AADEBC9D}" dt="2024-06-16T05:01:42.115" v="6087" actId="1076"/>
          <ac:spMkLst>
            <pc:docMk/>
            <pc:sldMk cId="615882030" sldId="283"/>
            <ac:spMk id="7" creationId="{51A6E2B5-4B11-4EB1-A943-A46E0418680E}"/>
          </ac:spMkLst>
        </pc:spChg>
        <pc:spChg chg="add del mod">
          <ac:chgData name="Manuela Ramos Ospina" userId="b2fec698-f496-48dd-8fb3-76c085d46a17" providerId="ADAL" clId="{AA8E5D80-3C4D-4667-93F6-3427AADEBC9D}" dt="2024-06-16T04:54:47.804" v="6052" actId="478"/>
          <ac:spMkLst>
            <pc:docMk/>
            <pc:sldMk cId="615882030" sldId="283"/>
            <ac:spMk id="8" creationId="{D1B1724E-194E-4BB2-9125-B892D084985C}"/>
          </ac:spMkLst>
        </pc:spChg>
        <pc:spChg chg="add mod">
          <ac:chgData name="Manuela Ramos Ospina" userId="b2fec698-f496-48dd-8fb3-76c085d46a17" providerId="ADAL" clId="{AA8E5D80-3C4D-4667-93F6-3427AADEBC9D}" dt="2024-06-16T05:01:42.115" v="6087" actId="1076"/>
          <ac:spMkLst>
            <pc:docMk/>
            <pc:sldMk cId="615882030" sldId="283"/>
            <ac:spMk id="9" creationId="{271901CE-EBD5-4AFE-B9BF-3B7C6DCB90D9}"/>
          </ac:spMkLst>
        </pc:spChg>
        <pc:spChg chg="add del mod">
          <ac:chgData name="Manuela Ramos Ospina" userId="b2fec698-f496-48dd-8fb3-76c085d46a17" providerId="ADAL" clId="{AA8E5D80-3C4D-4667-93F6-3427AADEBC9D}" dt="2024-06-16T04:53:44.002" v="6037" actId="478"/>
          <ac:spMkLst>
            <pc:docMk/>
            <pc:sldMk cId="615882030" sldId="283"/>
            <ac:spMk id="10" creationId="{F6203230-B8EE-49F4-BF04-890D047C3917}"/>
          </ac:spMkLst>
        </pc:spChg>
        <pc:spChg chg="add del mod">
          <ac:chgData name="Manuela Ramos Ospina" userId="b2fec698-f496-48dd-8fb3-76c085d46a17" providerId="ADAL" clId="{AA8E5D80-3C4D-4667-93F6-3427AADEBC9D}" dt="2024-06-16T04:53:41.711" v="6036" actId="478"/>
          <ac:spMkLst>
            <pc:docMk/>
            <pc:sldMk cId="615882030" sldId="283"/>
            <ac:spMk id="11" creationId="{656EBEA9-C2E6-439B-A109-15650D613DDE}"/>
          </ac:spMkLst>
        </pc:spChg>
        <pc:spChg chg="add mod">
          <ac:chgData name="Manuela Ramos Ospina" userId="b2fec698-f496-48dd-8fb3-76c085d46a17" providerId="ADAL" clId="{AA8E5D80-3C4D-4667-93F6-3427AADEBC9D}" dt="2024-06-16T05:01:42.115" v="6087" actId="1076"/>
          <ac:spMkLst>
            <pc:docMk/>
            <pc:sldMk cId="615882030" sldId="283"/>
            <ac:spMk id="12" creationId="{59585527-7579-4894-9767-80C1A6FB19E5}"/>
          </ac:spMkLst>
        </pc:spChg>
        <pc:spChg chg="add mod">
          <ac:chgData name="Manuela Ramos Ospina" userId="b2fec698-f496-48dd-8fb3-76c085d46a17" providerId="ADAL" clId="{AA8E5D80-3C4D-4667-93F6-3427AADEBC9D}" dt="2024-06-16T05:01:42.115" v="6087" actId="1076"/>
          <ac:spMkLst>
            <pc:docMk/>
            <pc:sldMk cId="615882030" sldId="283"/>
            <ac:spMk id="13" creationId="{BCD5E62A-82E9-4B70-9CA7-037F66DD0A74}"/>
          </ac:spMkLst>
        </pc:spChg>
        <pc:spChg chg="add mod">
          <ac:chgData name="Manuela Ramos Ospina" userId="b2fec698-f496-48dd-8fb3-76c085d46a17" providerId="ADAL" clId="{AA8E5D80-3C4D-4667-93F6-3427AADEBC9D}" dt="2024-06-16T17:26:11.839" v="9104" actId="1076"/>
          <ac:spMkLst>
            <pc:docMk/>
            <pc:sldMk cId="615882030" sldId="283"/>
            <ac:spMk id="15" creationId="{0CB5F76C-73CF-45DE-9798-C8E8C9D5A55B}"/>
          </ac:spMkLst>
        </pc:spChg>
        <pc:spChg chg="add mod">
          <ac:chgData name="Manuela Ramos Ospina" userId="b2fec698-f496-48dd-8fb3-76c085d46a17" providerId="ADAL" clId="{AA8E5D80-3C4D-4667-93F6-3427AADEBC9D}" dt="2024-06-16T05:54:57.231" v="7227" actId="164"/>
          <ac:spMkLst>
            <pc:docMk/>
            <pc:sldMk cId="615882030" sldId="283"/>
            <ac:spMk id="16" creationId="{E2CF6802-8A00-441A-838E-136855E701F4}"/>
          </ac:spMkLst>
        </pc:spChg>
        <pc:spChg chg="add mod">
          <ac:chgData name="Manuela Ramos Ospina" userId="b2fec698-f496-48dd-8fb3-76c085d46a17" providerId="ADAL" clId="{AA8E5D80-3C4D-4667-93F6-3427AADEBC9D}" dt="2024-06-16T05:54:57.231" v="7227" actId="164"/>
          <ac:spMkLst>
            <pc:docMk/>
            <pc:sldMk cId="615882030" sldId="283"/>
            <ac:spMk id="17" creationId="{6A918105-6A1E-43F4-9475-4E471CDE63C8}"/>
          </ac:spMkLst>
        </pc:spChg>
        <pc:spChg chg="add mod">
          <ac:chgData name="Manuela Ramos Ospina" userId="b2fec698-f496-48dd-8fb3-76c085d46a17" providerId="ADAL" clId="{AA8E5D80-3C4D-4667-93F6-3427AADEBC9D}" dt="2024-06-16T17:26:52.327" v="9112" actId="164"/>
          <ac:spMkLst>
            <pc:docMk/>
            <pc:sldMk cId="615882030" sldId="283"/>
            <ac:spMk id="18" creationId="{13356305-75FA-4ABF-8BDA-B1D07302B596}"/>
          </ac:spMkLst>
        </pc:spChg>
        <pc:spChg chg="add mod">
          <ac:chgData name="Manuela Ramos Ospina" userId="b2fec698-f496-48dd-8fb3-76c085d46a17" providerId="ADAL" clId="{AA8E5D80-3C4D-4667-93F6-3427AADEBC9D}" dt="2024-06-16T17:26:52.327" v="9112" actId="164"/>
          <ac:spMkLst>
            <pc:docMk/>
            <pc:sldMk cId="615882030" sldId="283"/>
            <ac:spMk id="19" creationId="{C21E47D8-6C27-4CD7-8998-ACE84671C74B}"/>
          </ac:spMkLst>
        </pc:spChg>
        <pc:spChg chg="add mod">
          <ac:chgData name="Manuela Ramos Ospina" userId="b2fec698-f496-48dd-8fb3-76c085d46a17" providerId="ADAL" clId="{AA8E5D80-3C4D-4667-93F6-3427AADEBC9D}" dt="2024-06-16T05:20:19.633" v="6389" actId="1076"/>
          <ac:spMkLst>
            <pc:docMk/>
            <pc:sldMk cId="615882030" sldId="283"/>
            <ac:spMk id="20" creationId="{C57252B3-871D-46E6-B7F0-6A820C001A62}"/>
          </ac:spMkLst>
        </pc:spChg>
        <pc:spChg chg="add mod">
          <ac:chgData name="Manuela Ramos Ospina" userId="b2fec698-f496-48dd-8fb3-76c085d46a17" providerId="ADAL" clId="{AA8E5D80-3C4D-4667-93F6-3427AADEBC9D}" dt="2024-06-16T17:27:25.312" v="9117" actId="164"/>
          <ac:spMkLst>
            <pc:docMk/>
            <pc:sldMk cId="615882030" sldId="283"/>
            <ac:spMk id="21" creationId="{8BB66114-8322-4CC9-A0BD-34BB645B034A}"/>
          </ac:spMkLst>
        </pc:spChg>
        <pc:spChg chg="add mod">
          <ac:chgData name="Manuela Ramos Ospina" userId="b2fec698-f496-48dd-8fb3-76c085d46a17" providerId="ADAL" clId="{AA8E5D80-3C4D-4667-93F6-3427AADEBC9D}" dt="2024-06-16T17:27:25.312" v="9117" actId="164"/>
          <ac:spMkLst>
            <pc:docMk/>
            <pc:sldMk cId="615882030" sldId="283"/>
            <ac:spMk id="22" creationId="{85911CF3-D4C2-4D66-887F-B184A65E039F}"/>
          </ac:spMkLst>
        </pc:spChg>
        <pc:spChg chg="add mod">
          <ac:chgData name="Manuela Ramos Ospina" userId="b2fec698-f496-48dd-8fb3-76c085d46a17" providerId="ADAL" clId="{AA8E5D80-3C4D-4667-93F6-3427AADEBC9D}" dt="2024-06-16T17:27:25.312" v="9117" actId="164"/>
          <ac:spMkLst>
            <pc:docMk/>
            <pc:sldMk cId="615882030" sldId="283"/>
            <ac:spMk id="23" creationId="{F6054A60-5CF7-4CB8-BF1E-B1A06ADEC231}"/>
          </ac:spMkLst>
        </pc:spChg>
        <pc:spChg chg="add del">
          <ac:chgData name="Manuela Ramos Ospina" userId="b2fec698-f496-48dd-8fb3-76c085d46a17" providerId="ADAL" clId="{AA8E5D80-3C4D-4667-93F6-3427AADEBC9D}" dt="2024-06-16T05:23:03.242" v="6440" actId="22"/>
          <ac:spMkLst>
            <pc:docMk/>
            <pc:sldMk cId="615882030" sldId="283"/>
            <ac:spMk id="25" creationId="{055DF5F8-1A32-4E12-B469-C4E20A5F6297}"/>
          </ac:spMkLst>
        </pc:spChg>
        <pc:spChg chg="add del mod">
          <ac:chgData name="Manuela Ramos Ospina" userId="b2fec698-f496-48dd-8fb3-76c085d46a17" providerId="ADAL" clId="{AA8E5D80-3C4D-4667-93F6-3427AADEBC9D}" dt="2024-06-16T05:23:54.665" v="6477" actId="12084"/>
          <ac:spMkLst>
            <pc:docMk/>
            <pc:sldMk cId="615882030" sldId="283"/>
            <ac:spMk id="27" creationId="{198D2937-FA38-4596-9F7D-4780674F7880}"/>
          </ac:spMkLst>
        </pc:spChg>
        <pc:spChg chg="add mod">
          <ac:chgData name="Manuela Ramos Ospina" userId="b2fec698-f496-48dd-8fb3-76c085d46a17" providerId="ADAL" clId="{AA8E5D80-3C4D-4667-93F6-3427AADEBC9D}" dt="2024-06-16T17:26:26.511" v="9105" actId="571"/>
          <ac:spMkLst>
            <pc:docMk/>
            <pc:sldMk cId="615882030" sldId="283"/>
            <ac:spMk id="27" creationId="{6D60DEFC-11F5-4170-A8EA-1BBC6BF55E01}"/>
          </ac:spMkLst>
        </pc:spChg>
        <pc:spChg chg="add mod">
          <ac:chgData name="Manuela Ramos Ospina" userId="b2fec698-f496-48dd-8fb3-76c085d46a17" providerId="ADAL" clId="{AA8E5D80-3C4D-4667-93F6-3427AADEBC9D}" dt="2024-06-16T17:26:26.511" v="9105" actId="571"/>
          <ac:spMkLst>
            <pc:docMk/>
            <pc:sldMk cId="615882030" sldId="283"/>
            <ac:spMk id="28" creationId="{9BBD44E1-E067-4E6A-A84A-D8261F65D139}"/>
          </ac:spMkLst>
        </pc:spChg>
        <pc:spChg chg="mod topLvl">
          <ac:chgData name="Manuela Ramos Ospina" userId="b2fec698-f496-48dd-8fb3-76c085d46a17" providerId="ADAL" clId="{AA8E5D80-3C4D-4667-93F6-3427AADEBC9D}" dt="2024-06-16T17:27:25.312" v="9117" actId="164"/>
          <ac:spMkLst>
            <pc:docMk/>
            <pc:sldMk cId="615882030" sldId="283"/>
            <ac:spMk id="30" creationId="{49477455-D16D-4C5D-9986-2945C151D38F}"/>
          </ac:spMkLst>
        </pc:spChg>
        <pc:spChg chg="mod topLvl">
          <ac:chgData name="Manuela Ramos Ospina" userId="b2fec698-f496-48dd-8fb3-76c085d46a17" providerId="ADAL" clId="{AA8E5D80-3C4D-4667-93F6-3427AADEBC9D}" dt="2024-06-16T17:27:25.312" v="9117" actId="164"/>
          <ac:spMkLst>
            <pc:docMk/>
            <pc:sldMk cId="615882030" sldId="283"/>
            <ac:spMk id="31" creationId="{5E4F872C-1F63-40A9-B428-F36597A6B995}"/>
          </ac:spMkLst>
        </pc:spChg>
        <pc:spChg chg="mod topLvl">
          <ac:chgData name="Manuela Ramos Ospina" userId="b2fec698-f496-48dd-8fb3-76c085d46a17" providerId="ADAL" clId="{AA8E5D80-3C4D-4667-93F6-3427AADEBC9D}" dt="2024-06-16T17:27:25.312" v="9117" actId="164"/>
          <ac:spMkLst>
            <pc:docMk/>
            <pc:sldMk cId="615882030" sldId="283"/>
            <ac:spMk id="32" creationId="{9951BB9F-50CB-43D6-8A9D-4B4DC4658301}"/>
          </ac:spMkLst>
        </pc:spChg>
        <pc:spChg chg="mod topLvl">
          <ac:chgData name="Manuela Ramos Ospina" userId="b2fec698-f496-48dd-8fb3-76c085d46a17" providerId="ADAL" clId="{AA8E5D80-3C4D-4667-93F6-3427AADEBC9D}" dt="2024-06-16T17:27:25.312" v="9117" actId="164"/>
          <ac:spMkLst>
            <pc:docMk/>
            <pc:sldMk cId="615882030" sldId="283"/>
            <ac:spMk id="33" creationId="{B7D353BE-2829-4BA8-B59E-3C0AE0B9C1C0}"/>
          </ac:spMkLst>
        </pc:spChg>
        <pc:spChg chg="add mod">
          <ac:chgData name="Manuela Ramos Ospina" userId="b2fec698-f496-48dd-8fb3-76c085d46a17" providerId="ADAL" clId="{AA8E5D80-3C4D-4667-93F6-3427AADEBC9D}" dt="2024-06-16T17:27:25.312" v="9117" actId="164"/>
          <ac:spMkLst>
            <pc:docMk/>
            <pc:sldMk cId="615882030" sldId="283"/>
            <ac:spMk id="34" creationId="{996018C3-B557-4CD5-9D52-E8089F344017}"/>
          </ac:spMkLst>
        </pc:spChg>
        <pc:spChg chg="add mod">
          <ac:chgData name="Manuela Ramos Ospina" userId="b2fec698-f496-48dd-8fb3-76c085d46a17" providerId="ADAL" clId="{AA8E5D80-3C4D-4667-93F6-3427AADEBC9D}" dt="2024-06-16T17:27:25.312" v="9117" actId="164"/>
          <ac:spMkLst>
            <pc:docMk/>
            <pc:sldMk cId="615882030" sldId="283"/>
            <ac:spMk id="35" creationId="{F00EA683-DCFE-4D9D-BE8B-5ECB825CBCA5}"/>
          </ac:spMkLst>
        </pc:spChg>
        <pc:grpChg chg="add mod">
          <ac:chgData name="Manuela Ramos Ospina" userId="b2fec698-f496-48dd-8fb3-76c085d46a17" providerId="ADAL" clId="{AA8E5D80-3C4D-4667-93F6-3427AADEBC9D}" dt="2024-06-16T17:26:52.327" v="9112" actId="164"/>
          <ac:grpSpMkLst>
            <pc:docMk/>
            <pc:sldMk cId="615882030" sldId="283"/>
            <ac:grpSpMk id="6" creationId="{72C87758-3FB5-40DA-8388-DAB5E101DE8A}"/>
          </ac:grpSpMkLst>
        </pc:grpChg>
        <pc:grpChg chg="add mod">
          <ac:chgData name="Manuela Ramos Ospina" userId="b2fec698-f496-48dd-8fb3-76c085d46a17" providerId="ADAL" clId="{AA8E5D80-3C4D-4667-93F6-3427AADEBC9D}" dt="2024-06-16T17:27:25.312" v="9117" actId="164"/>
          <ac:grpSpMkLst>
            <pc:docMk/>
            <pc:sldMk cId="615882030" sldId="283"/>
            <ac:grpSpMk id="8" creationId="{1C9BC0AE-0221-4031-A173-800F90031CFB}"/>
          </ac:grpSpMkLst>
        </pc:grpChg>
        <pc:grpChg chg="del mod">
          <ac:chgData name="Manuela Ramos Ospina" userId="b2fec698-f496-48dd-8fb3-76c085d46a17" providerId="ADAL" clId="{AA8E5D80-3C4D-4667-93F6-3427AADEBC9D}" dt="2024-06-16T05:24:32.732" v="6482" actId="165"/>
          <ac:grpSpMkLst>
            <pc:docMk/>
            <pc:sldMk cId="615882030" sldId="283"/>
            <ac:grpSpMk id="29" creationId="{39B15EAD-C3A4-4D29-99A2-761A65F431F9}"/>
          </ac:grpSpMkLst>
        </pc:grpChg>
        <pc:grpChg chg="add mod">
          <ac:chgData name="Manuela Ramos Ospina" userId="b2fec698-f496-48dd-8fb3-76c085d46a17" providerId="ADAL" clId="{AA8E5D80-3C4D-4667-93F6-3427AADEBC9D}" dt="2024-06-16T17:26:41.662" v="9109" actId="1076"/>
          <ac:grpSpMkLst>
            <pc:docMk/>
            <pc:sldMk cId="615882030" sldId="283"/>
            <ac:grpSpMk id="36" creationId="{2DB1F366-33BF-44ED-866A-5548BC4F28C4}"/>
          </ac:grpSpMkLst>
        </pc:grpChg>
        <pc:graphicFrameChg chg="add mod modGraphic">
          <ac:chgData name="Manuela Ramos Ospina" userId="b2fec698-f496-48dd-8fb3-76c085d46a17" providerId="ADAL" clId="{AA8E5D80-3C4D-4667-93F6-3427AADEBC9D}" dt="2024-06-16T05:12:14.473" v="6145" actId="1076"/>
          <ac:graphicFrameMkLst>
            <pc:docMk/>
            <pc:sldMk cId="615882030" sldId="283"/>
            <ac:graphicFrameMk id="14" creationId="{30092BC9-9FFF-4A92-A027-D87F64212E26}"/>
          </ac:graphicFrameMkLst>
        </pc:graphicFrameChg>
        <pc:graphicFrameChg chg="add del mod">
          <ac:chgData name="Manuela Ramos Ospina" userId="b2fec698-f496-48dd-8fb3-76c085d46a17" providerId="ADAL" clId="{AA8E5D80-3C4D-4667-93F6-3427AADEBC9D}" dt="2024-06-16T05:24:13.874" v="6479" actId="18245"/>
          <ac:graphicFrameMkLst>
            <pc:docMk/>
            <pc:sldMk cId="615882030" sldId="283"/>
            <ac:graphicFrameMk id="28" creationId="{2D180787-7CB2-46C3-852B-D49EF3BF0598}"/>
          </ac:graphicFrameMkLst>
        </pc:graphicFrameChg>
      </pc:sldChg>
      <pc:sldChg chg="addSp delSp modSp new mod modAnim modNotesTx">
        <pc:chgData name="Manuela Ramos Ospina" userId="b2fec698-f496-48dd-8fb3-76c085d46a17" providerId="ADAL" clId="{AA8E5D80-3C4D-4667-93F6-3427AADEBC9D}" dt="2024-06-17T03:20:54.836" v="10035" actId="20577"/>
        <pc:sldMkLst>
          <pc:docMk/>
          <pc:sldMk cId="366685730" sldId="284"/>
        </pc:sldMkLst>
        <pc:spChg chg="add mod">
          <ac:chgData name="Manuela Ramos Ospina" userId="b2fec698-f496-48dd-8fb3-76c085d46a17" providerId="ADAL" clId="{AA8E5D80-3C4D-4667-93F6-3427AADEBC9D}" dt="2024-06-16T04:59:43.261" v="6074"/>
          <ac:spMkLst>
            <pc:docMk/>
            <pc:sldMk cId="366685730" sldId="284"/>
            <ac:spMk id="3" creationId="{38A228F1-E933-4E54-9203-EE0789AE9955}"/>
          </ac:spMkLst>
        </pc:spChg>
        <pc:spChg chg="add mod">
          <ac:chgData name="Manuela Ramos Ospina" userId="b2fec698-f496-48dd-8fb3-76c085d46a17" providerId="ADAL" clId="{AA8E5D80-3C4D-4667-93F6-3427AADEBC9D}" dt="2024-06-16T04:59:38.812" v="6073" actId="20577"/>
          <ac:spMkLst>
            <pc:docMk/>
            <pc:sldMk cId="366685730" sldId="284"/>
            <ac:spMk id="4" creationId="{CE6D2859-BBB2-4E69-90A3-55570FD6551C}"/>
          </ac:spMkLst>
        </pc:spChg>
        <pc:spChg chg="add mod">
          <ac:chgData name="Manuela Ramos Ospina" userId="b2fec698-f496-48dd-8fb3-76c085d46a17" providerId="ADAL" clId="{AA8E5D80-3C4D-4667-93F6-3427AADEBC9D}" dt="2024-06-16T05:04:41.186" v="6099" actId="1076"/>
          <ac:spMkLst>
            <pc:docMk/>
            <pc:sldMk cId="366685730" sldId="284"/>
            <ac:spMk id="5" creationId="{EA432747-733C-4786-BC85-FB92465E5A74}"/>
          </ac:spMkLst>
        </pc:spChg>
        <pc:spChg chg="add mod">
          <ac:chgData name="Manuela Ramos Ospina" userId="b2fec698-f496-48dd-8fb3-76c085d46a17" providerId="ADAL" clId="{AA8E5D80-3C4D-4667-93F6-3427AADEBC9D}" dt="2024-06-16T05:01:30.874" v="6085" actId="1076"/>
          <ac:spMkLst>
            <pc:docMk/>
            <pc:sldMk cId="366685730" sldId="284"/>
            <ac:spMk id="6" creationId="{E4AE7C85-9467-4F71-91E4-B25B87F65802}"/>
          </ac:spMkLst>
        </pc:spChg>
        <pc:spChg chg="add mod">
          <ac:chgData name="Manuela Ramos Ospina" userId="b2fec698-f496-48dd-8fb3-76c085d46a17" providerId="ADAL" clId="{AA8E5D80-3C4D-4667-93F6-3427AADEBC9D}" dt="2024-06-16T05:04:46.292" v="6100" actId="1076"/>
          <ac:spMkLst>
            <pc:docMk/>
            <pc:sldMk cId="366685730" sldId="284"/>
            <ac:spMk id="7" creationId="{8D978807-3617-4396-994A-9FA07F8CBC31}"/>
          </ac:spMkLst>
        </pc:spChg>
        <pc:spChg chg="add mod">
          <ac:chgData name="Manuela Ramos Ospina" userId="b2fec698-f496-48dd-8fb3-76c085d46a17" providerId="ADAL" clId="{AA8E5D80-3C4D-4667-93F6-3427AADEBC9D}" dt="2024-06-16T05:01:30.874" v="6085" actId="1076"/>
          <ac:spMkLst>
            <pc:docMk/>
            <pc:sldMk cId="366685730" sldId="284"/>
            <ac:spMk id="8" creationId="{3406701D-EBC1-4F83-95F4-1539FB332F96}"/>
          </ac:spMkLst>
        </pc:spChg>
        <pc:spChg chg="add mod">
          <ac:chgData name="Manuela Ramos Ospina" userId="b2fec698-f496-48dd-8fb3-76c085d46a17" providerId="ADAL" clId="{AA8E5D80-3C4D-4667-93F6-3427AADEBC9D}" dt="2024-06-16T05:01:30.874" v="6085" actId="1076"/>
          <ac:spMkLst>
            <pc:docMk/>
            <pc:sldMk cId="366685730" sldId="284"/>
            <ac:spMk id="9" creationId="{39144C15-8BC8-4347-9BD7-F0596D7B995B}"/>
          </ac:spMkLst>
        </pc:spChg>
        <pc:spChg chg="add mod">
          <ac:chgData name="Manuela Ramos Ospina" userId="b2fec698-f496-48dd-8fb3-76c085d46a17" providerId="ADAL" clId="{AA8E5D80-3C4D-4667-93F6-3427AADEBC9D}" dt="2024-06-16T17:29:42.399" v="9120" actId="1076"/>
          <ac:spMkLst>
            <pc:docMk/>
            <pc:sldMk cId="366685730" sldId="284"/>
            <ac:spMk id="10" creationId="{340B60FB-13A6-474C-88B5-026EF66EB5D6}"/>
          </ac:spMkLst>
        </pc:spChg>
        <pc:spChg chg="add mod">
          <ac:chgData name="Manuela Ramos Ospina" userId="b2fec698-f496-48dd-8fb3-76c085d46a17" providerId="ADAL" clId="{AA8E5D80-3C4D-4667-93F6-3427AADEBC9D}" dt="2024-06-16T05:35:25.451" v="6850" actId="1076"/>
          <ac:spMkLst>
            <pc:docMk/>
            <pc:sldMk cId="366685730" sldId="284"/>
            <ac:spMk id="13" creationId="{B0F185B8-4B12-4D28-B6F3-CB87091831CA}"/>
          </ac:spMkLst>
        </pc:spChg>
        <pc:spChg chg="add mod">
          <ac:chgData name="Manuela Ramos Ospina" userId="b2fec698-f496-48dd-8fb3-76c085d46a17" providerId="ADAL" clId="{AA8E5D80-3C4D-4667-93F6-3427AADEBC9D}" dt="2024-06-17T03:20:52.441" v="10033" actId="20577"/>
          <ac:spMkLst>
            <pc:docMk/>
            <pc:sldMk cId="366685730" sldId="284"/>
            <ac:spMk id="15" creationId="{06D6EA27-8547-4601-8B02-161B13263A2B}"/>
          </ac:spMkLst>
        </pc:spChg>
        <pc:spChg chg="add del mod">
          <ac:chgData name="Manuela Ramos Ospina" userId="b2fec698-f496-48dd-8fb3-76c085d46a17" providerId="ADAL" clId="{AA8E5D80-3C4D-4667-93F6-3427AADEBC9D}" dt="2024-06-16T17:39:01.808" v="9182" actId="478"/>
          <ac:spMkLst>
            <pc:docMk/>
            <pc:sldMk cId="366685730" sldId="284"/>
            <ac:spMk id="16" creationId="{AC6B186E-8DCD-4DA0-97BB-2DF6D37D673C}"/>
          </ac:spMkLst>
        </pc:spChg>
        <pc:spChg chg="add mod">
          <ac:chgData name="Manuela Ramos Ospina" userId="b2fec698-f496-48dd-8fb3-76c085d46a17" providerId="ADAL" clId="{AA8E5D80-3C4D-4667-93F6-3427AADEBC9D}" dt="2024-06-17T03:20:54.836" v="10035" actId="20577"/>
          <ac:spMkLst>
            <pc:docMk/>
            <pc:sldMk cId="366685730" sldId="284"/>
            <ac:spMk id="19" creationId="{F89351C3-C2C2-43C4-9992-0D9083767A9D}"/>
          </ac:spMkLst>
        </pc:spChg>
        <pc:graphicFrameChg chg="add mod modGraphic">
          <ac:chgData name="Manuela Ramos Ospina" userId="b2fec698-f496-48dd-8fb3-76c085d46a17" providerId="ADAL" clId="{AA8E5D80-3C4D-4667-93F6-3427AADEBC9D}" dt="2024-06-16T05:32:24.791" v="6765" actId="1076"/>
          <ac:graphicFrameMkLst>
            <pc:docMk/>
            <pc:sldMk cId="366685730" sldId="284"/>
            <ac:graphicFrameMk id="11" creationId="{960F307C-631F-4D5B-AB09-0A0E394617A6}"/>
          </ac:graphicFrameMkLst>
        </pc:graphicFrameChg>
        <pc:graphicFrameChg chg="add mod modGraphic">
          <ac:chgData name="Manuela Ramos Ospina" userId="b2fec698-f496-48dd-8fb3-76c085d46a17" providerId="ADAL" clId="{AA8E5D80-3C4D-4667-93F6-3427AADEBC9D}" dt="2024-06-16T05:34:32.892" v="6780" actId="1076"/>
          <ac:graphicFrameMkLst>
            <pc:docMk/>
            <pc:sldMk cId="366685730" sldId="284"/>
            <ac:graphicFrameMk id="12" creationId="{86561F66-BD80-4C24-84C9-FDB78463FFF7}"/>
          </ac:graphicFrameMkLst>
        </pc:graphicFrameChg>
        <pc:picChg chg="add mod">
          <ac:chgData name="Manuela Ramos Ospina" userId="b2fec698-f496-48dd-8fb3-76c085d46a17" providerId="ADAL" clId="{AA8E5D80-3C4D-4667-93F6-3427AADEBC9D}" dt="2024-06-16T18:11:57.181" v="9403" actId="1076"/>
          <ac:picMkLst>
            <pc:docMk/>
            <pc:sldMk cId="366685730" sldId="284"/>
            <ac:picMk id="17" creationId="{F9B7B3DE-8140-4272-98AD-BBDD8CEBC2FF}"/>
          </ac:picMkLst>
        </pc:picChg>
      </pc:sldChg>
      <pc:sldChg chg="addSp delSp modSp add mod">
        <pc:chgData name="Manuela Ramos Ospina" userId="b2fec698-f496-48dd-8fb3-76c085d46a17" providerId="ADAL" clId="{AA8E5D80-3C4D-4667-93F6-3427AADEBC9D}" dt="2024-06-16T23:20:26.509" v="9976" actId="1076"/>
        <pc:sldMkLst>
          <pc:docMk/>
          <pc:sldMk cId="3975281869" sldId="285"/>
        </pc:sldMkLst>
        <pc:spChg chg="mod">
          <ac:chgData name="Manuela Ramos Ospina" userId="b2fec698-f496-48dd-8fb3-76c085d46a17" providerId="ADAL" clId="{AA8E5D80-3C4D-4667-93F6-3427AADEBC9D}" dt="2024-06-16T05:02:07.218" v="6095" actId="27636"/>
          <ac:spMkLst>
            <pc:docMk/>
            <pc:sldMk cId="3975281869" sldId="285"/>
            <ac:spMk id="3" creationId="{38A228F1-E933-4E54-9203-EE0789AE9955}"/>
          </ac:spMkLst>
        </pc:spChg>
        <pc:spChg chg="mod">
          <ac:chgData name="Manuela Ramos Ospina" userId="b2fec698-f496-48dd-8fb3-76c085d46a17" providerId="ADAL" clId="{AA8E5D80-3C4D-4667-93F6-3427AADEBC9D}" dt="2024-06-16T05:02:10.172" v="6097" actId="20577"/>
          <ac:spMkLst>
            <pc:docMk/>
            <pc:sldMk cId="3975281869" sldId="285"/>
            <ac:spMk id="4" creationId="{CE6D2859-BBB2-4E69-90A3-55570FD6551C}"/>
          </ac:spMkLst>
        </pc:spChg>
        <pc:spChg chg="mod">
          <ac:chgData name="Manuela Ramos Ospina" userId="b2fec698-f496-48dd-8fb3-76c085d46a17" providerId="ADAL" clId="{AA8E5D80-3C4D-4667-93F6-3427AADEBC9D}" dt="2024-06-16T05:49:12.962" v="7162" actId="1076"/>
          <ac:spMkLst>
            <pc:docMk/>
            <pc:sldMk cId="3975281869" sldId="285"/>
            <ac:spMk id="5" creationId="{EA432747-733C-4786-BC85-FB92465E5A74}"/>
          </ac:spMkLst>
        </pc:spChg>
        <pc:spChg chg="del mod">
          <ac:chgData name="Manuela Ramos Ospina" userId="b2fec698-f496-48dd-8fb3-76c085d46a17" providerId="ADAL" clId="{AA8E5D80-3C4D-4667-93F6-3427AADEBC9D}" dt="2024-06-16T05:48:57.211" v="7159" actId="478"/>
          <ac:spMkLst>
            <pc:docMk/>
            <pc:sldMk cId="3975281869" sldId="285"/>
            <ac:spMk id="6" creationId="{E4AE7C85-9467-4F71-91E4-B25B87F65802}"/>
          </ac:spMkLst>
        </pc:spChg>
        <pc:spChg chg="del mod">
          <ac:chgData name="Manuela Ramos Ospina" userId="b2fec698-f496-48dd-8fb3-76c085d46a17" providerId="ADAL" clId="{AA8E5D80-3C4D-4667-93F6-3427AADEBC9D}" dt="2024-06-16T05:48:57.211" v="7159" actId="478"/>
          <ac:spMkLst>
            <pc:docMk/>
            <pc:sldMk cId="3975281869" sldId="285"/>
            <ac:spMk id="7" creationId="{8D978807-3617-4396-994A-9FA07F8CBC31}"/>
          </ac:spMkLst>
        </pc:spChg>
        <pc:spChg chg="del mod">
          <ac:chgData name="Manuela Ramos Ospina" userId="b2fec698-f496-48dd-8fb3-76c085d46a17" providerId="ADAL" clId="{AA8E5D80-3C4D-4667-93F6-3427AADEBC9D}" dt="2024-06-16T05:48:58.073" v="7160" actId="478"/>
          <ac:spMkLst>
            <pc:docMk/>
            <pc:sldMk cId="3975281869" sldId="285"/>
            <ac:spMk id="8" creationId="{3406701D-EBC1-4F83-95F4-1539FB332F96}"/>
          </ac:spMkLst>
        </pc:spChg>
        <pc:spChg chg="del mod">
          <ac:chgData name="Manuela Ramos Ospina" userId="b2fec698-f496-48dd-8fb3-76c085d46a17" providerId="ADAL" clId="{AA8E5D80-3C4D-4667-93F6-3427AADEBC9D}" dt="2024-06-16T05:48:57.211" v="7159" actId="478"/>
          <ac:spMkLst>
            <pc:docMk/>
            <pc:sldMk cId="3975281869" sldId="285"/>
            <ac:spMk id="9" creationId="{39144C15-8BC8-4347-9BD7-F0596D7B995B}"/>
          </ac:spMkLst>
        </pc:spChg>
        <pc:spChg chg="add mod">
          <ac:chgData name="Manuela Ramos Ospina" userId="b2fec698-f496-48dd-8fb3-76c085d46a17" providerId="ADAL" clId="{AA8E5D80-3C4D-4667-93F6-3427AADEBC9D}" dt="2024-06-16T05:43:32.161" v="7077" actId="164"/>
          <ac:spMkLst>
            <pc:docMk/>
            <pc:sldMk cId="3975281869" sldId="285"/>
            <ac:spMk id="11" creationId="{AA9D37E5-30F7-43AA-A4E0-1C1723D8753D}"/>
          </ac:spMkLst>
        </pc:spChg>
        <pc:spChg chg="add mod">
          <ac:chgData name="Manuela Ramos Ospina" userId="b2fec698-f496-48dd-8fb3-76c085d46a17" providerId="ADAL" clId="{AA8E5D80-3C4D-4667-93F6-3427AADEBC9D}" dt="2024-06-16T05:47:58.632" v="7151" actId="404"/>
          <ac:spMkLst>
            <pc:docMk/>
            <pc:sldMk cId="3975281869" sldId="285"/>
            <ac:spMk id="12" creationId="{3C6D9BB7-0614-4E86-9A67-8D0A05B2D914}"/>
          </ac:spMkLst>
        </pc:spChg>
        <pc:spChg chg="add mod">
          <ac:chgData name="Manuela Ramos Ospina" userId="b2fec698-f496-48dd-8fb3-76c085d46a17" providerId="ADAL" clId="{AA8E5D80-3C4D-4667-93F6-3427AADEBC9D}" dt="2024-06-16T05:48:01.923" v="7152" actId="404"/>
          <ac:spMkLst>
            <pc:docMk/>
            <pc:sldMk cId="3975281869" sldId="285"/>
            <ac:spMk id="13" creationId="{B227F54D-1D61-437E-8F5E-4B7C2040FEFD}"/>
          </ac:spMkLst>
        </pc:spChg>
        <pc:spChg chg="add mod">
          <ac:chgData name="Manuela Ramos Ospina" userId="b2fec698-f496-48dd-8fb3-76c085d46a17" providerId="ADAL" clId="{AA8E5D80-3C4D-4667-93F6-3427AADEBC9D}" dt="2024-06-16T05:43:51.455" v="7082" actId="164"/>
          <ac:spMkLst>
            <pc:docMk/>
            <pc:sldMk cId="3975281869" sldId="285"/>
            <ac:spMk id="14" creationId="{5045A210-2E96-49CA-A3CB-0DC96A877840}"/>
          </ac:spMkLst>
        </pc:spChg>
        <pc:spChg chg="add mod">
          <ac:chgData name="Manuela Ramos Ospina" userId="b2fec698-f496-48dd-8fb3-76c085d46a17" providerId="ADAL" clId="{AA8E5D80-3C4D-4667-93F6-3427AADEBC9D}" dt="2024-06-16T05:43:51.455" v="7082" actId="164"/>
          <ac:spMkLst>
            <pc:docMk/>
            <pc:sldMk cId="3975281869" sldId="285"/>
            <ac:spMk id="15" creationId="{009A5D7B-8E32-435C-B1B0-5258658D0A67}"/>
          </ac:spMkLst>
        </pc:spChg>
        <pc:grpChg chg="add del mod">
          <ac:chgData name="Manuela Ramos Ospina" userId="b2fec698-f496-48dd-8fb3-76c085d46a17" providerId="ADAL" clId="{AA8E5D80-3C4D-4667-93F6-3427AADEBC9D}" dt="2024-06-16T05:48:57.211" v="7159" actId="478"/>
          <ac:grpSpMkLst>
            <pc:docMk/>
            <pc:sldMk cId="3975281869" sldId="285"/>
            <ac:grpSpMk id="16" creationId="{7FB38CC4-6ADB-4E59-B204-78FD2C220B69}"/>
          </ac:grpSpMkLst>
        </pc:grpChg>
        <pc:grpChg chg="add del mod">
          <ac:chgData name="Manuela Ramos Ospina" userId="b2fec698-f496-48dd-8fb3-76c085d46a17" providerId="ADAL" clId="{AA8E5D80-3C4D-4667-93F6-3427AADEBC9D}" dt="2024-06-16T05:48:57.211" v="7159" actId="478"/>
          <ac:grpSpMkLst>
            <pc:docMk/>
            <pc:sldMk cId="3975281869" sldId="285"/>
            <ac:grpSpMk id="17" creationId="{2BFF1E0C-914E-464A-A8DF-10FEEE5EECA3}"/>
          </ac:grpSpMkLst>
        </pc:grpChg>
        <pc:graphicFrameChg chg="add mod modGraphic">
          <ac:chgData name="Manuela Ramos Ospina" userId="b2fec698-f496-48dd-8fb3-76c085d46a17" providerId="ADAL" clId="{AA8E5D80-3C4D-4667-93F6-3427AADEBC9D}" dt="2024-06-16T05:50:14.441" v="7177" actId="1076"/>
          <ac:graphicFrameMkLst>
            <pc:docMk/>
            <pc:sldMk cId="3975281869" sldId="285"/>
            <ac:graphicFrameMk id="10" creationId="{306CF601-BEBD-4FFE-A96B-54B09CB43031}"/>
          </ac:graphicFrameMkLst>
        </pc:graphicFrameChg>
        <pc:picChg chg="add mod">
          <ac:chgData name="Manuela Ramos Ospina" userId="b2fec698-f496-48dd-8fb3-76c085d46a17" providerId="ADAL" clId="{AA8E5D80-3C4D-4667-93F6-3427AADEBC9D}" dt="2024-06-16T23:19:39.604" v="9971" actId="1076"/>
          <ac:picMkLst>
            <pc:docMk/>
            <pc:sldMk cId="3975281869" sldId="285"/>
            <ac:picMk id="7" creationId="{A9B391A2-37C9-43B5-8240-7F2660BF95EC}"/>
          </ac:picMkLst>
        </pc:picChg>
        <pc:picChg chg="add mod">
          <ac:chgData name="Manuela Ramos Ospina" userId="b2fec698-f496-48dd-8fb3-76c085d46a17" providerId="ADAL" clId="{AA8E5D80-3C4D-4667-93F6-3427AADEBC9D}" dt="2024-06-16T23:20:26.509" v="9976" actId="1076"/>
          <ac:picMkLst>
            <pc:docMk/>
            <pc:sldMk cId="3975281869" sldId="285"/>
            <ac:picMk id="9" creationId="{A66F8836-33BF-4EA6-AF5A-CF23A27F72F3}"/>
          </ac:picMkLst>
        </pc:picChg>
        <pc:picChg chg="add del mod">
          <ac:chgData name="Manuela Ramos Ospina" userId="b2fec698-f496-48dd-8fb3-76c085d46a17" providerId="ADAL" clId="{AA8E5D80-3C4D-4667-93F6-3427AADEBC9D}" dt="2024-06-16T23:19:20.673" v="9965" actId="478"/>
          <ac:picMkLst>
            <pc:docMk/>
            <pc:sldMk cId="3975281869" sldId="285"/>
            <ac:picMk id="19" creationId="{AA6ADEDA-7609-446D-95BC-B0BB305B5139}"/>
          </ac:picMkLst>
        </pc:picChg>
        <pc:picChg chg="add del mod">
          <ac:chgData name="Manuela Ramos Ospina" userId="b2fec698-f496-48dd-8fb3-76c085d46a17" providerId="ADAL" clId="{AA8E5D80-3C4D-4667-93F6-3427AADEBC9D}" dt="2024-06-16T23:19:41.697" v="9972" actId="478"/>
          <ac:picMkLst>
            <pc:docMk/>
            <pc:sldMk cId="3975281869" sldId="285"/>
            <ac:picMk id="21" creationId="{0FD9C096-B594-44B4-A6C6-B2D888CA2208}"/>
          </ac:picMkLst>
        </pc:picChg>
        <pc:picChg chg="add mod">
          <ac:chgData name="Manuela Ramos Ospina" userId="b2fec698-f496-48dd-8fb3-76c085d46a17" providerId="ADAL" clId="{AA8E5D80-3C4D-4667-93F6-3427AADEBC9D}" dt="2024-06-16T05:51:21.402" v="7192" actId="1076"/>
          <ac:picMkLst>
            <pc:docMk/>
            <pc:sldMk cId="3975281869" sldId="285"/>
            <ac:picMk id="23" creationId="{095F1A58-19BF-4170-B10E-05C1AD3A4138}"/>
          </ac:picMkLst>
        </pc:picChg>
        <pc:picChg chg="add mod">
          <ac:chgData name="Manuela Ramos Ospina" userId="b2fec698-f496-48dd-8fb3-76c085d46a17" providerId="ADAL" clId="{AA8E5D80-3C4D-4667-93F6-3427AADEBC9D}" dt="2024-06-16T05:51:37.103" v="7196" actId="1076"/>
          <ac:picMkLst>
            <pc:docMk/>
            <pc:sldMk cId="3975281869" sldId="285"/>
            <ac:picMk id="25" creationId="{C414A1DC-F251-49A7-8618-7C369840471F}"/>
          </ac:picMkLst>
        </pc:picChg>
      </pc:sldChg>
      <pc:sldChg chg="addSp delSp modSp new mod modAnim">
        <pc:chgData name="Manuela Ramos Ospina" userId="b2fec698-f496-48dd-8fb3-76c085d46a17" providerId="ADAL" clId="{AA8E5D80-3C4D-4667-93F6-3427AADEBC9D}" dt="2024-06-16T23:24:58.329" v="10011" actId="20577"/>
        <pc:sldMkLst>
          <pc:docMk/>
          <pc:sldMk cId="2820339560" sldId="286"/>
        </pc:sldMkLst>
        <pc:spChg chg="add mod">
          <ac:chgData name="Manuela Ramos Ospina" userId="b2fec698-f496-48dd-8fb3-76c085d46a17" providerId="ADAL" clId="{AA8E5D80-3C4D-4667-93F6-3427AADEBC9D}" dt="2024-06-16T05:08:21.951" v="6117" actId="27636"/>
          <ac:spMkLst>
            <pc:docMk/>
            <pc:sldMk cId="2820339560" sldId="286"/>
            <ac:spMk id="3" creationId="{3C18E678-D06D-4AB8-9448-7A0F0092CAFB}"/>
          </ac:spMkLst>
        </pc:spChg>
        <pc:spChg chg="add mod">
          <ac:chgData name="Manuela Ramos Ospina" userId="b2fec698-f496-48dd-8fb3-76c085d46a17" providerId="ADAL" clId="{AA8E5D80-3C4D-4667-93F6-3427AADEBC9D}" dt="2024-06-16T05:08:13.082" v="6112" actId="20577"/>
          <ac:spMkLst>
            <pc:docMk/>
            <pc:sldMk cId="2820339560" sldId="286"/>
            <ac:spMk id="4" creationId="{12264E21-71BE-48DA-833C-CF237695B42B}"/>
          </ac:spMkLst>
        </pc:spChg>
        <pc:spChg chg="add mod">
          <ac:chgData name="Manuela Ramos Ospina" userId="b2fec698-f496-48dd-8fb3-76c085d46a17" providerId="ADAL" clId="{AA8E5D80-3C4D-4667-93F6-3427AADEBC9D}" dt="2024-06-16T05:58:36.271" v="7341" actId="1076"/>
          <ac:spMkLst>
            <pc:docMk/>
            <pc:sldMk cId="2820339560" sldId="286"/>
            <ac:spMk id="5" creationId="{474A3249-431A-4FE5-B250-961B9B2C4F58}"/>
          </ac:spMkLst>
        </pc:spChg>
        <pc:spChg chg="add mod">
          <ac:chgData name="Manuela Ramos Ospina" userId="b2fec698-f496-48dd-8fb3-76c085d46a17" providerId="ADAL" clId="{AA8E5D80-3C4D-4667-93F6-3427AADEBC9D}" dt="2024-06-16T05:58:41.971" v="7343" actId="1076"/>
          <ac:spMkLst>
            <pc:docMk/>
            <pc:sldMk cId="2820339560" sldId="286"/>
            <ac:spMk id="6" creationId="{31E6E8E4-7D37-45FC-9B7C-BF261CED6946}"/>
          </ac:spMkLst>
        </pc:spChg>
        <pc:spChg chg="add mod">
          <ac:chgData name="Manuela Ramos Ospina" userId="b2fec698-f496-48dd-8fb3-76c085d46a17" providerId="ADAL" clId="{AA8E5D80-3C4D-4667-93F6-3427AADEBC9D}" dt="2024-06-16T05:58:43.621" v="7344" actId="1076"/>
          <ac:spMkLst>
            <pc:docMk/>
            <pc:sldMk cId="2820339560" sldId="286"/>
            <ac:spMk id="7" creationId="{558317FA-6D84-4AD5-82ED-E2ED8BDC85EB}"/>
          </ac:spMkLst>
        </pc:spChg>
        <pc:spChg chg="add mod">
          <ac:chgData name="Manuela Ramos Ospina" userId="b2fec698-f496-48dd-8fb3-76c085d46a17" providerId="ADAL" clId="{AA8E5D80-3C4D-4667-93F6-3427AADEBC9D}" dt="2024-06-16T23:24:24.812" v="10003" actId="1076"/>
          <ac:spMkLst>
            <pc:docMk/>
            <pc:sldMk cId="2820339560" sldId="286"/>
            <ac:spMk id="8" creationId="{61DC6796-A40E-483A-809C-F1BCC4A66E75}"/>
          </ac:spMkLst>
        </pc:spChg>
        <pc:spChg chg="mod">
          <ac:chgData name="Manuela Ramos Ospina" userId="b2fec698-f496-48dd-8fb3-76c085d46a17" providerId="ADAL" clId="{AA8E5D80-3C4D-4667-93F6-3427AADEBC9D}" dt="2024-06-16T05:55:04.302" v="7230"/>
          <ac:spMkLst>
            <pc:docMk/>
            <pc:sldMk cId="2820339560" sldId="286"/>
            <ac:spMk id="10" creationId="{A2BFCCBF-26A1-45FB-B4FD-A92E92F9F0BA}"/>
          </ac:spMkLst>
        </pc:spChg>
        <pc:spChg chg="mod">
          <ac:chgData name="Manuela Ramos Ospina" userId="b2fec698-f496-48dd-8fb3-76c085d46a17" providerId="ADAL" clId="{AA8E5D80-3C4D-4667-93F6-3427AADEBC9D}" dt="2024-06-16T05:55:04.302" v="7230"/>
          <ac:spMkLst>
            <pc:docMk/>
            <pc:sldMk cId="2820339560" sldId="286"/>
            <ac:spMk id="11" creationId="{86442227-98DE-4539-9734-3F28C9EB9F26}"/>
          </ac:spMkLst>
        </pc:spChg>
        <pc:grpChg chg="add mod">
          <ac:chgData name="Manuela Ramos Ospina" userId="b2fec698-f496-48dd-8fb3-76c085d46a17" providerId="ADAL" clId="{AA8E5D80-3C4D-4667-93F6-3427AADEBC9D}" dt="2024-06-16T05:58:33.720" v="7340" actId="1076"/>
          <ac:grpSpMkLst>
            <pc:docMk/>
            <pc:sldMk cId="2820339560" sldId="286"/>
            <ac:grpSpMk id="9" creationId="{C9E32319-B82B-4367-BDA8-69F7EC9CE42F}"/>
          </ac:grpSpMkLst>
        </pc:grpChg>
        <pc:graphicFrameChg chg="add mod modGraphic">
          <ac:chgData name="Manuela Ramos Ospina" userId="b2fec698-f496-48dd-8fb3-76c085d46a17" providerId="ADAL" clId="{AA8E5D80-3C4D-4667-93F6-3427AADEBC9D}" dt="2024-06-16T23:24:58.329" v="10011" actId="20577"/>
          <ac:graphicFrameMkLst>
            <pc:docMk/>
            <pc:sldMk cId="2820339560" sldId="286"/>
            <ac:graphicFrameMk id="13" creationId="{4C868820-99FC-46FF-8365-00B5C0D0393D}"/>
          </ac:graphicFrameMkLst>
        </pc:graphicFrameChg>
        <pc:picChg chg="add del">
          <ac:chgData name="Manuela Ramos Ospina" userId="b2fec698-f496-48dd-8fb3-76c085d46a17" providerId="ADAL" clId="{AA8E5D80-3C4D-4667-93F6-3427AADEBC9D}" dt="2024-06-16T05:55:04.302" v="7229"/>
          <ac:picMkLst>
            <pc:docMk/>
            <pc:sldMk cId="2820339560" sldId="286"/>
            <ac:picMk id="8" creationId="{77264C2B-E6D8-4D29-B5D2-BC15130235C9}"/>
          </ac:picMkLst>
        </pc:picChg>
        <pc:picChg chg="add del mod">
          <ac:chgData name="Manuela Ramos Ospina" userId="b2fec698-f496-48dd-8fb3-76c085d46a17" providerId="ADAL" clId="{AA8E5D80-3C4D-4667-93F6-3427AADEBC9D}" dt="2024-06-16T05:55:46.193" v="7236" actId="478"/>
          <ac:picMkLst>
            <pc:docMk/>
            <pc:sldMk cId="2820339560" sldId="286"/>
            <ac:picMk id="12" creationId="{7E785D32-CAD7-4CBB-BF3A-1D1EA18360B5}"/>
          </ac:picMkLst>
        </pc:picChg>
      </pc:sldChg>
      <pc:sldChg chg="addSp delSp modSp add mod modAnim">
        <pc:chgData name="Manuela Ramos Ospina" userId="b2fec698-f496-48dd-8fb3-76c085d46a17" providerId="ADAL" clId="{AA8E5D80-3C4D-4667-93F6-3427AADEBC9D}" dt="2024-06-16T18:13:39.846" v="9408"/>
        <pc:sldMkLst>
          <pc:docMk/>
          <pc:sldMk cId="3152784059" sldId="287"/>
        </pc:sldMkLst>
        <pc:spChg chg="mod">
          <ac:chgData name="Manuela Ramos Ospina" userId="b2fec698-f496-48dd-8fb3-76c085d46a17" providerId="ADAL" clId="{AA8E5D80-3C4D-4667-93F6-3427AADEBC9D}" dt="2024-06-16T18:13:23.231" v="9405" actId="1076"/>
          <ac:spMkLst>
            <pc:docMk/>
            <pc:sldMk cId="3152784059" sldId="287"/>
            <ac:spMk id="8" creationId="{3406701D-EBC1-4F83-95F4-1539FB332F96}"/>
          </ac:spMkLst>
        </pc:spChg>
        <pc:spChg chg="mod">
          <ac:chgData name="Manuela Ramos Ospina" userId="b2fec698-f496-48dd-8fb3-76c085d46a17" providerId="ADAL" clId="{AA8E5D80-3C4D-4667-93F6-3427AADEBC9D}" dt="2024-06-16T18:13:30.764" v="9407" actId="1076"/>
          <ac:spMkLst>
            <pc:docMk/>
            <pc:sldMk cId="3152784059" sldId="287"/>
            <ac:spMk id="9" creationId="{39144C15-8BC8-4347-9BD7-F0596D7B995B}"/>
          </ac:spMkLst>
        </pc:spChg>
        <pc:graphicFrameChg chg="mod modGraphic">
          <ac:chgData name="Manuela Ramos Ospina" userId="b2fec698-f496-48dd-8fb3-76c085d46a17" providerId="ADAL" clId="{AA8E5D80-3C4D-4667-93F6-3427AADEBC9D}" dt="2024-06-16T05:53:10.621" v="7215" actId="14734"/>
          <ac:graphicFrameMkLst>
            <pc:docMk/>
            <pc:sldMk cId="3152784059" sldId="287"/>
            <ac:graphicFrameMk id="10" creationId="{306CF601-BEBD-4FFE-A96B-54B09CB43031}"/>
          </ac:graphicFrameMkLst>
        </pc:graphicFrameChg>
        <pc:picChg chg="del">
          <ac:chgData name="Manuela Ramos Ospina" userId="b2fec698-f496-48dd-8fb3-76c085d46a17" providerId="ADAL" clId="{AA8E5D80-3C4D-4667-93F6-3427AADEBC9D}" dt="2024-06-16T05:52:01.181" v="7200" actId="478"/>
          <ac:picMkLst>
            <pc:docMk/>
            <pc:sldMk cId="3152784059" sldId="287"/>
            <ac:picMk id="19" creationId="{AA6ADEDA-7609-446D-95BC-B0BB305B5139}"/>
          </ac:picMkLst>
        </pc:picChg>
        <pc:picChg chg="add mod">
          <ac:chgData name="Manuela Ramos Ospina" userId="b2fec698-f496-48dd-8fb3-76c085d46a17" providerId="ADAL" clId="{AA8E5D80-3C4D-4667-93F6-3427AADEBC9D}" dt="2024-06-16T05:52:57.302" v="7211" actId="1076"/>
          <ac:picMkLst>
            <pc:docMk/>
            <pc:sldMk cId="3152784059" sldId="287"/>
            <ac:picMk id="20" creationId="{800AC2FD-A5FE-4E58-BDE0-1C0AE252D9B0}"/>
          </ac:picMkLst>
        </pc:picChg>
        <pc:picChg chg="add mod">
          <ac:chgData name="Manuela Ramos Ospina" userId="b2fec698-f496-48dd-8fb3-76c085d46a17" providerId="ADAL" clId="{AA8E5D80-3C4D-4667-93F6-3427AADEBC9D}" dt="2024-06-16T05:53:18.373" v="7218" actId="14100"/>
          <ac:picMkLst>
            <pc:docMk/>
            <pc:sldMk cId="3152784059" sldId="287"/>
            <ac:picMk id="22" creationId="{33595DE5-5173-4CEE-BCD9-8E0CC67D4417}"/>
          </ac:picMkLst>
        </pc:picChg>
        <pc:picChg chg="add mod">
          <ac:chgData name="Manuela Ramos Ospina" userId="b2fec698-f496-48dd-8fb3-76c085d46a17" providerId="ADAL" clId="{AA8E5D80-3C4D-4667-93F6-3427AADEBC9D}" dt="2024-06-16T05:53:34.511" v="7222" actId="1076"/>
          <ac:picMkLst>
            <pc:docMk/>
            <pc:sldMk cId="3152784059" sldId="287"/>
            <ac:picMk id="24" creationId="{2DF785C3-0835-4EBE-8F57-AFE7C8C6D265}"/>
          </ac:picMkLst>
        </pc:picChg>
        <pc:picChg chg="add mod">
          <ac:chgData name="Manuela Ramos Ospina" userId="b2fec698-f496-48dd-8fb3-76c085d46a17" providerId="ADAL" clId="{AA8E5D80-3C4D-4667-93F6-3427AADEBC9D}" dt="2024-06-16T05:53:53.103" v="7226" actId="1076"/>
          <ac:picMkLst>
            <pc:docMk/>
            <pc:sldMk cId="3152784059" sldId="287"/>
            <ac:picMk id="26" creationId="{E7731BC2-051A-4459-A99D-EBA43BA1575F}"/>
          </ac:picMkLst>
        </pc:picChg>
      </pc:sldChg>
      <pc:sldChg chg="addSp delSp modSp new mod">
        <pc:chgData name="Manuela Ramos Ospina" userId="b2fec698-f496-48dd-8fb3-76c085d46a17" providerId="ADAL" clId="{AA8E5D80-3C4D-4667-93F6-3427AADEBC9D}" dt="2024-06-16T19:03:35.636" v="9954" actId="1076"/>
        <pc:sldMkLst>
          <pc:docMk/>
          <pc:sldMk cId="3326377270" sldId="288"/>
        </pc:sldMkLst>
        <pc:spChg chg="del">
          <ac:chgData name="Manuela Ramos Ospina" userId="b2fec698-f496-48dd-8fb3-76c085d46a17" providerId="ADAL" clId="{AA8E5D80-3C4D-4667-93F6-3427AADEBC9D}" dt="2024-06-16T18:56:57.371" v="9771" actId="478"/>
          <ac:spMkLst>
            <pc:docMk/>
            <pc:sldMk cId="3326377270" sldId="288"/>
            <ac:spMk id="2" creationId="{D602893C-D798-4A65-BBA2-56AB42E9FC46}"/>
          </ac:spMkLst>
        </pc:spChg>
        <pc:spChg chg="add mod">
          <ac:chgData name="Manuela Ramos Ospina" userId="b2fec698-f496-48dd-8fb3-76c085d46a17" providerId="ADAL" clId="{AA8E5D80-3C4D-4667-93F6-3427AADEBC9D}" dt="2024-06-16T18:56:57.808" v="9772"/>
          <ac:spMkLst>
            <pc:docMk/>
            <pc:sldMk cId="3326377270" sldId="288"/>
            <ac:spMk id="4" creationId="{90F79103-8F8F-499A-8A0C-BD171E1EDEA1}"/>
          </ac:spMkLst>
        </pc:spChg>
        <pc:spChg chg="add mod">
          <ac:chgData name="Manuela Ramos Ospina" userId="b2fec698-f496-48dd-8fb3-76c085d46a17" providerId="ADAL" clId="{AA8E5D80-3C4D-4667-93F6-3427AADEBC9D}" dt="2024-06-16T18:56:57.808" v="9772"/>
          <ac:spMkLst>
            <pc:docMk/>
            <pc:sldMk cId="3326377270" sldId="288"/>
            <ac:spMk id="5" creationId="{BFE9BF10-D905-4A10-B344-B5A34BE1F220}"/>
          </ac:spMkLst>
        </pc:spChg>
        <pc:spChg chg="add mod">
          <ac:chgData name="Manuela Ramos Ospina" userId="b2fec698-f496-48dd-8fb3-76c085d46a17" providerId="ADAL" clId="{AA8E5D80-3C4D-4667-93F6-3427AADEBC9D}" dt="2024-06-16T19:00:02.600" v="9783" actId="1076"/>
          <ac:spMkLst>
            <pc:docMk/>
            <pc:sldMk cId="3326377270" sldId="288"/>
            <ac:spMk id="8" creationId="{93FCE406-BDFD-466B-8B42-742B39ED29F6}"/>
          </ac:spMkLst>
        </pc:spChg>
        <pc:spChg chg="add mod">
          <ac:chgData name="Manuela Ramos Ospina" userId="b2fec698-f496-48dd-8fb3-76c085d46a17" providerId="ADAL" clId="{AA8E5D80-3C4D-4667-93F6-3427AADEBC9D}" dt="2024-06-16T19:00:35.086" v="9855" actId="313"/>
          <ac:spMkLst>
            <pc:docMk/>
            <pc:sldMk cId="3326377270" sldId="288"/>
            <ac:spMk id="11" creationId="{7AF30578-B0B6-4DA7-9227-9A13FBA90B85}"/>
          </ac:spMkLst>
        </pc:spChg>
        <pc:spChg chg="add mod">
          <ac:chgData name="Manuela Ramos Ospina" userId="b2fec698-f496-48dd-8fb3-76c085d46a17" providerId="ADAL" clId="{AA8E5D80-3C4D-4667-93F6-3427AADEBC9D}" dt="2024-06-16T19:03:35.636" v="9954" actId="1076"/>
          <ac:spMkLst>
            <pc:docMk/>
            <pc:sldMk cId="3326377270" sldId="288"/>
            <ac:spMk id="16" creationId="{BF077CFF-AECC-42B6-B9F3-4BA89E42E08E}"/>
          </ac:spMkLst>
        </pc:spChg>
        <pc:picChg chg="add del mod">
          <ac:chgData name="Manuela Ramos Ospina" userId="b2fec698-f496-48dd-8fb3-76c085d46a17" providerId="ADAL" clId="{AA8E5D80-3C4D-4667-93F6-3427AADEBC9D}" dt="2024-06-16T18:59:45.083" v="9777" actId="478"/>
          <ac:picMkLst>
            <pc:docMk/>
            <pc:sldMk cId="3326377270" sldId="288"/>
            <ac:picMk id="7" creationId="{6B6E0976-177B-434B-923B-6B8272786789}"/>
          </ac:picMkLst>
        </pc:picChg>
        <pc:picChg chg="add mod ord">
          <ac:chgData name="Manuela Ramos Ospina" userId="b2fec698-f496-48dd-8fb3-76c085d46a17" providerId="ADAL" clId="{AA8E5D80-3C4D-4667-93F6-3427AADEBC9D}" dt="2024-06-16T19:00:07.077" v="9786" actId="1076"/>
          <ac:picMkLst>
            <pc:docMk/>
            <pc:sldMk cId="3326377270" sldId="288"/>
            <ac:picMk id="10" creationId="{C1932978-B0D5-41D9-9710-FBD3EDE83F08}"/>
          </ac:picMkLst>
        </pc:picChg>
        <pc:picChg chg="add mod">
          <ac:chgData name="Manuela Ramos Ospina" userId="b2fec698-f496-48dd-8fb3-76c085d46a17" providerId="ADAL" clId="{AA8E5D80-3C4D-4667-93F6-3427AADEBC9D}" dt="2024-06-16T19:01:51.263" v="9870" actId="14100"/>
          <ac:picMkLst>
            <pc:docMk/>
            <pc:sldMk cId="3326377270" sldId="288"/>
            <ac:picMk id="13" creationId="{455AAADE-20BB-4F4D-98CA-CF52A39D0AB4}"/>
          </ac:picMkLst>
        </pc:picChg>
        <pc:cxnChg chg="add mod">
          <ac:chgData name="Manuela Ramos Ospina" userId="b2fec698-f496-48dd-8fb3-76c085d46a17" providerId="ADAL" clId="{AA8E5D80-3C4D-4667-93F6-3427AADEBC9D}" dt="2024-06-16T19:02:23.552" v="9891" actId="693"/>
          <ac:cxnSpMkLst>
            <pc:docMk/>
            <pc:sldMk cId="3326377270" sldId="288"/>
            <ac:cxnSpMk id="14" creationId="{DF12E1A8-ABB1-4572-970F-514064E7B444}"/>
          </ac:cxnSpMkLst>
        </pc:cxnChg>
      </pc:sldChg>
      <pc:sldMasterChg chg="modSp mod setBg delSldLayout modSldLayout sldLayoutOrd">
        <pc:chgData name="Manuela Ramos Ospina" userId="b2fec698-f496-48dd-8fb3-76c085d46a17" providerId="ADAL" clId="{AA8E5D80-3C4D-4667-93F6-3427AADEBC9D}" dt="2024-06-16T03:26:38.677" v="4595"/>
        <pc:sldMasterMkLst>
          <pc:docMk/>
          <pc:sldMasterMk cId="2412404641" sldId="2147483660"/>
        </pc:sldMasterMkLst>
        <pc:spChg chg="mod">
          <ac:chgData name="Manuela Ramos Ospina" userId="b2fec698-f496-48dd-8fb3-76c085d46a17" providerId="ADAL" clId="{AA8E5D80-3C4D-4667-93F6-3427AADEBC9D}" dt="2024-06-16T03:25:58.155" v="4584" actId="1076"/>
          <ac:spMkLst>
            <pc:docMk/>
            <pc:sldMasterMk cId="2412404641" sldId="2147483660"/>
            <ac:spMk id="6" creationId="{B5A70FBC-AF32-475A-87BF-B685E2C84782}"/>
          </ac:spMkLst>
        </pc:spChg>
        <pc:sldLayoutChg chg="addSp delSp modSp mod setBg">
          <pc:chgData name="Manuela Ramos Ospina" userId="b2fec698-f496-48dd-8fb3-76c085d46a17" providerId="ADAL" clId="{AA8E5D80-3C4D-4667-93F6-3427AADEBC9D}" dt="2024-06-14T00:21:05.250" v="44"/>
          <pc:sldLayoutMkLst>
            <pc:docMk/>
            <pc:sldMasterMk cId="2412404641" sldId="2147483660"/>
            <pc:sldLayoutMk cId="1249675762" sldId="2147483661"/>
          </pc:sldLayoutMkLst>
          <pc:spChg chg="add del mod">
            <ac:chgData name="Manuela Ramos Ospina" userId="b2fec698-f496-48dd-8fb3-76c085d46a17" providerId="ADAL" clId="{AA8E5D80-3C4D-4667-93F6-3427AADEBC9D}" dt="2024-06-14T00:20:04.332" v="42" actId="207"/>
            <ac:spMkLst>
              <pc:docMk/>
              <pc:sldMasterMk cId="2412404641" sldId="2147483660"/>
              <pc:sldLayoutMk cId="1249675762" sldId="2147483661"/>
              <ac:spMk id="10" creationId="{805D8A86-535C-4421-A326-A08D358310F7}"/>
            </ac:spMkLst>
          </pc:spChg>
          <pc:picChg chg="mod">
            <ac:chgData name="Manuela Ramos Ospina" userId="b2fec698-f496-48dd-8fb3-76c085d46a17" providerId="ADAL" clId="{AA8E5D80-3C4D-4667-93F6-3427AADEBC9D}" dt="2024-06-14T00:21:05.250" v="44"/>
            <ac:picMkLst>
              <pc:docMk/>
              <pc:sldMasterMk cId="2412404641" sldId="2147483660"/>
              <pc:sldLayoutMk cId="1249675762" sldId="2147483661"/>
              <ac:picMk id="7" creationId="{7D513BC9-D056-490F-8C68-2055AE46D86F}"/>
            </ac:picMkLst>
          </pc:picChg>
          <pc:picChg chg="mod">
            <ac:chgData name="Manuela Ramos Ospina" userId="b2fec698-f496-48dd-8fb3-76c085d46a17" providerId="ADAL" clId="{AA8E5D80-3C4D-4667-93F6-3427AADEBC9D}" dt="2024-06-14T00:21:05.250" v="44"/>
            <ac:picMkLst>
              <pc:docMk/>
              <pc:sldMasterMk cId="2412404641" sldId="2147483660"/>
              <pc:sldLayoutMk cId="1249675762" sldId="2147483661"/>
              <ac:picMk id="8" creationId="{3D1AA680-2B39-41DD-82EA-DA3650CE0B54}"/>
            </ac:picMkLst>
          </pc:picChg>
        </pc:sldLayoutChg>
        <pc:sldLayoutChg chg="modSp del mod setBg">
          <pc:chgData name="Manuela Ramos Ospina" userId="b2fec698-f496-48dd-8fb3-76c085d46a17" providerId="ADAL" clId="{AA8E5D80-3C4D-4667-93F6-3427AADEBC9D}" dt="2024-06-14T00:31:45.047" v="91" actId="2696"/>
          <pc:sldLayoutMkLst>
            <pc:docMk/>
            <pc:sldMasterMk cId="2412404641" sldId="2147483660"/>
            <pc:sldLayoutMk cId="2371859685" sldId="2147483662"/>
          </pc:sldLayoutMkLst>
          <pc:spChg chg="mod">
            <ac:chgData name="Manuela Ramos Ospina" userId="b2fec698-f496-48dd-8fb3-76c085d46a17" providerId="ADAL" clId="{AA8E5D80-3C4D-4667-93F6-3427AADEBC9D}" dt="2024-06-14T00:23:40.896" v="55" actId="207"/>
            <ac:spMkLst>
              <pc:docMk/>
              <pc:sldMasterMk cId="2412404641" sldId="2147483660"/>
              <pc:sldLayoutMk cId="2371859685" sldId="2147483662"/>
              <ac:spMk id="8" creationId="{4953CD95-37E7-45B9-B4F7-D206731E9343}"/>
            </ac:spMkLst>
          </pc:spChg>
          <pc:picChg chg="mod">
            <ac:chgData name="Manuela Ramos Ospina" userId="b2fec698-f496-48dd-8fb3-76c085d46a17" providerId="ADAL" clId="{AA8E5D80-3C4D-4667-93F6-3427AADEBC9D}" dt="2024-06-14T00:23:03.364" v="54"/>
            <ac:picMkLst>
              <pc:docMk/>
              <pc:sldMasterMk cId="2412404641" sldId="2147483660"/>
              <pc:sldLayoutMk cId="2371859685" sldId="2147483662"/>
              <ac:picMk id="9" creationId="{BE899C2D-4F4E-4AEA-A9C6-DB51FEC34997}"/>
            </ac:picMkLst>
          </pc:picChg>
        </pc:sldLayoutChg>
        <pc:sldLayoutChg chg="modSp mod setBg">
          <pc:chgData name="Manuela Ramos Ospina" userId="b2fec698-f496-48dd-8fb3-76c085d46a17" providerId="ADAL" clId="{AA8E5D80-3C4D-4667-93F6-3427AADEBC9D}" dt="2024-06-14T00:21:54.863" v="52" actId="1076"/>
          <pc:sldLayoutMkLst>
            <pc:docMk/>
            <pc:sldMasterMk cId="2412404641" sldId="2147483660"/>
            <pc:sldLayoutMk cId="4067478491" sldId="2147483663"/>
          </pc:sldLayoutMkLst>
          <pc:spChg chg="mod">
            <ac:chgData name="Manuela Ramos Ospina" userId="b2fec698-f496-48dd-8fb3-76c085d46a17" providerId="ADAL" clId="{AA8E5D80-3C4D-4667-93F6-3427AADEBC9D}" dt="2024-06-14T00:21:54.863" v="52" actId="1076"/>
            <ac:spMkLst>
              <pc:docMk/>
              <pc:sldMasterMk cId="2412404641" sldId="2147483660"/>
              <pc:sldLayoutMk cId="4067478491" sldId="2147483663"/>
              <ac:spMk id="23" creationId="{2358B62A-883B-4D59-8B7D-A16D91DA7529}"/>
            </ac:spMkLst>
          </pc:spChg>
        </pc:sldLayoutChg>
        <pc:sldLayoutChg chg="addSp modSp mod setBg">
          <pc:chgData name="Manuela Ramos Ospina" userId="b2fec698-f496-48dd-8fb3-76c085d46a17" providerId="ADAL" clId="{AA8E5D80-3C4D-4667-93F6-3427AADEBC9D}" dt="2024-06-14T00:31:37.397" v="90" actId="20577"/>
          <pc:sldLayoutMkLst>
            <pc:docMk/>
            <pc:sldMasterMk cId="2412404641" sldId="2147483660"/>
            <pc:sldLayoutMk cId="3079176195" sldId="2147483664"/>
          </pc:sldLayoutMkLst>
          <pc:spChg chg="mod">
            <ac:chgData name="Manuela Ramos Ospina" userId="b2fec698-f496-48dd-8fb3-76c085d46a17" providerId="ADAL" clId="{AA8E5D80-3C4D-4667-93F6-3427AADEBC9D}" dt="2024-06-14T00:31:37.397" v="90" actId="20577"/>
            <ac:spMkLst>
              <pc:docMk/>
              <pc:sldMasterMk cId="2412404641" sldId="2147483660"/>
              <pc:sldLayoutMk cId="3079176195" sldId="2147483664"/>
              <ac:spMk id="4" creationId="{0712F3EB-6810-4D52-94E0-334A8DF4B4EC}"/>
            </ac:spMkLst>
          </pc:spChg>
          <pc:spChg chg="add mod">
            <ac:chgData name="Manuela Ramos Ospina" userId="b2fec698-f496-48dd-8fb3-76c085d46a17" providerId="ADAL" clId="{AA8E5D80-3C4D-4667-93F6-3427AADEBC9D}" dt="2024-06-14T00:31:30.795" v="84" actId="207"/>
            <ac:spMkLst>
              <pc:docMk/>
              <pc:sldMasterMk cId="2412404641" sldId="2147483660"/>
              <pc:sldLayoutMk cId="3079176195" sldId="2147483664"/>
              <ac:spMk id="6" creationId="{B95F11DD-55E2-4114-93A1-4EE6BBAE6803}"/>
            </ac:spMkLst>
          </pc:spChg>
          <pc:spChg chg="mod">
            <ac:chgData name="Manuela Ramos Ospina" userId="b2fec698-f496-48dd-8fb3-76c085d46a17" providerId="ADAL" clId="{AA8E5D80-3C4D-4667-93F6-3427AADEBC9D}" dt="2024-06-14T00:31:06.924" v="80" actId="1076"/>
            <ac:spMkLst>
              <pc:docMk/>
              <pc:sldMasterMk cId="2412404641" sldId="2147483660"/>
              <pc:sldLayoutMk cId="3079176195" sldId="2147483664"/>
              <ac:spMk id="7" creationId="{4A83A011-376B-4BCD-BE72-041094051B53}"/>
            </ac:spMkLst>
          </pc:spChg>
          <pc:picChg chg="add mod">
            <ac:chgData name="Manuela Ramos Ospina" userId="b2fec698-f496-48dd-8fb3-76c085d46a17" providerId="ADAL" clId="{AA8E5D80-3C4D-4667-93F6-3427AADEBC9D}" dt="2024-06-14T00:31:00.225" v="79" actId="1076"/>
            <ac:picMkLst>
              <pc:docMk/>
              <pc:sldMasterMk cId="2412404641" sldId="2147483660"/>
              <pc:sldLayoutMk cId="3079176195" sldId="2147483664"/>
              <ac:picMk id="5" creationId="{DD52A6C1-D14E-4901-9DF3-054BF47C1476}"/>
            </ac:picMkLst>
          </pc:picChg>
        </pc:sldLayoutChg>
        <pc:sldLayoutChg chg="del">
          <pc:chgData name="Manuela Ramos Ospina" userId="b2fec698-f496-48dd-8fb3-76c085d46a17" providerId="ADAL" clId="{AA8E5D80-3C4D-4667-93F6-3427AADEBC9D}" dt="2024-06-14T00:25:20.279" v="57" actId="2696"/>
          <pc:sldLayoutMkLst>
            <pc:docMk/>
            <pc:sldMasterMk cId="2412404641" sldId="2147483660"/>
            <pc:sldLayoutMk cId="1505802122" sldId="2147483665"/>
          </pc:sldLayoutMkLst>
        </pc:sldLayoutChg>
        <pc:sldLayoutChg chg="del">
          <pc:chgData name="Manuela Ramos Ospina" userId="b2fec698-f496-48dd-8fb3-76c085d46a17" providerId="ADAL" clId="{AA8E5D80-3C4D-4667-93F6-3427AADEBC9D}" dt="2024-06-14T00:31:52.880" v="92" actId="2696"/>
          <pc:sldLayoutMkLst>
            <pc:docMk/>
            <pc:sldMasterMk cId="2412404641" sldId="2147483660"/>
            <pc:sldLayoutMk cId="875832638" sldId="2147483666"/>
          </pc:sldLayoutMkLst>
        </pc:sldLayoutChg>
        <pc:sldLayoutChg chg="del">
          <pc:chgData name="Manuela Ramos Ospina" userId="b2fec698-f496-48dd-8fb3-76c085d46a17" providerId="ADAL" clId="{AA8E5D80-3C4D-4667-93F6-3427AADEBC9D}" dt="2024-06-14T00:29:54.344" v="71" actId="2696"/>
          <pc:sldLayoutMkLst>
            <pc:docMk/>
            <pc:sldMasterMk cId="2412404641" sldId="2147483660"/>
            <pc:sldLayoutMk cId="1528953247" sldId="2147483667"/>
          </pc:sldLayoutMkLst>
        </pc:sldLayoutChg>
        <pc:sldLayoutChg chg="modSp setBg">
          <pc:chgData name="Manuela Ramos Ospina" userId="b2fec698-f496-48dd-8fb3-76c085d46a17" providerId="ADAL" clId="{AA8E5D80-3C4D-4667-93F6-3427AADEBC9D}" dt="2024-06-14T00:47:51.845" v="173"/>
          <pc:sldLayoutMkLst>
            <pc:docMk/>
            <pc:sldMasterMk cId="2412404641" sldId="2147483660"/>
            <pc:sldLayoutMk cId="3723335744" sldId="2147483668"/>
          </pc:sldLayoutMkLst>
          <pc:picChg chg="mod">
            <ac:chgData name="Manuela Ramos Ospina" userId="b2fec698-f496-48dd-8fb3-76c085d46a17" providerId="ADAL" clId="{AA8E5D80-3C4D-4667-93F6-3427AADEBC9D}" dt="2024-06-14T00:33:45.840" v="96"/>
            <ac:picMkLst>
              <pc:docMk/>
              <pc:sldMasterMk cId="2412404641" sldId="2147483660"/>
              <pc:sldLayoutMk cId="3723335744" sldId="2147483668"/>
              <ac:picMk id="9" creationId="{1A1CD9E1-5B5A-4534-94A9-F0F7EF3E9929}"/>
            </ac:picMkLst>
          </pc:picChg>
        </pc:sldLayoutChg>
        <pc:sldLayoutChg chg="addSp delSp modSp mod ord">
          <pc:chgData name="Manuela Ramos Ospina" userId="b2fec698-f496-48dd-8fb3-76c085d46a17" providerId="ADAL" clId="{AA8E5D80-3C4D-4667-93F6-3427AADEBC9D}" dt="2024-06-16T03:26:12.432" v="4588" actId="1036"/>
          <pc:sldLayoutMkLst>
            <pc:docMk/>
            <pc:sldMasterMk cId="2412404641" sldId="2147483660"/>
            <pc:sldLayoutMk cId="2758167589" sldId="2147483669"/>
          </pc:sldLayoutMkLst>
          <pc:spChg chg="del mod">
            <ac:chgData name="Manuela Ramos Ospina" userId="b2fec698-f496-48dd-8fb3-76c085d46a17" providerId="ADAL" clId="{AA8E5D80-3C4D-4667-93F6-3427AADEBC9D}" dt="2024-06-14T00:40:42.697" v="118" actId="21"/>
            <ac:spMkLst>
              <pc:docMk/>
              <pc:sldMasterMk cId="2412404641" sldId="2147483660"/>
              <pc:sldLayoutMk cId="2758167589" sldId="2147483669"/>
              <ac:spMk id="3" creationId="{EB4DA445-BBC0-4FA4-8622-2542EE300AF0}"/>
            </ac:spMkLst>
          </pc:spChg>
          <pc:spChg chg="add mod">
            <ac:chgData name="Manuela Ramos Ospina" userId="b2fec698-f496-48dd-8fb3-76c085d46a17" providerId="ADAL" clId="{AA8E5D80-3C4D-4667-93F6-3427AADEBC9D}" dt="2024-06-14T00:41:05.052" v="121" actId="1076"/>
            <ac:spMkLst>
              <pc:docMk/>
              <pc:sldMasterMk cId="2412404641" sldId="2147483660"/>
              <pc:sldLayoutMk cId="2758167589" sldId="2147483669"/>
              <ac:spMk id="4" creationId="{AA426E4F-0D5C-4766-B1B9-8E0A5A0462B4}"/>
            </ac:spMkLst>
          </pc:spChg>
          <pc:spChg chg="add mod">
            <ac:chgData name="Manuela Ramos Ospina" userId="b2fec698-f496-48dd-8fb3-76c085d46a17" providerId="ADAL" clId="{AA8E5D80-3C4D-4667-93F6-3427AADEBC9D}" dt="2024-06-16T03:26:12.432" v="4588" actId="1036"/>
            <ac:spMkLst>
              <pc:docMk/>
              <pc:sldMasterMk cId="2412404641" sldId="2147483660"/>
              <pc:sldLayoutMk cId="2758167589" sldId="2147483669"/>
              <ac:spMk id="5" creationId="{6FFD113E-619D-40ED-BA29-F8FB466A1A7A}"/>
            </ac:spMkLst>
          </pc:spChg>
          <pc:spChg chg="mod">
            <ac:chgData name="Manuela Ramos Ospina" userId="b2fec698-f496-48dd-8fb3-76c085d46a17" providerId="ADAL" clId="{AA8E5D80-3C4D-4667-93F6-3427AADEBC9D}" dt="2024-06-14T00:35:52.124" v="103" actId="1076"/>
            <ac:spMkLst>
              <pc:docMk/>
              <pc:sldMasterMk cId="2412404641" sldId="2147483660"/>
              <pc:sldLayoutMk cId="2758167589" sldId="2147483669"/>
              <ac:spMk id="6" creationId="{50287D95-B192-49A0-AC18-A0B256061B1F}"/>
            </ac:spMkLst>
          </pc:spChg>
        </pc:sldLayoutChg>
        <pc:sldLayoutChg chg="addSp delSp modSp mod ord">
          <pc:chgData name="Manuela Ramos Ospina" userId="b2fec698-f496-48dd-8fb3-76c085d46a17" providerId="ADAL" clId="{AA8E5D80-3C4D-4667-93F6-3427AADEBC9D}" dt="2024-06-16T03:26:04.481" v="4586" actId="1036"/>
          <pc:sldLayoutMkLst>
            <pc:docMk/>
            <pc:sldMasterMk cId="2412404641" sldId="2147483660"/>
            <pc:sldLayoutMk cId="784278896" sldId="2147483670"/>
          </pc:sldLayoutMkLst>
          <pc:spChg chg="add mod">
            <ac:chgData name="Manuela Ramos Ospina" userId="b2fec698-f496-48dd-8fb3-76c085d46a17" providerId="ADAL" clId="{AA8E5D80-3C4D-4667-93F6-3427AADEBC9D}" dt="2024-06-16T03:26:04.481" v="4586" actId="1036"/>
            <ac:spMkLst>
              <pc:docMk/>
              <pc:sldMasterMk cId="2412404641" sldId="2147483660"/>
              <pc:sldLayoutMk cId="784278896" sldId="2147483670"/>
              <ac:spMk id="13" creationId="{9D2FEE12-09E1-419C-9D32-A3A99F28644A}"/>
            </ac:spMkLst>
          </pc:spChg>
          <pc:spChg chg="mod">
            <ac:chgData name="Manuela Ramos Ospina" userId="b2fec698-f496-48dd-8fb3-76c085d46a17" providerId="ADAL" clId="{AA8E5D80-3C4D-4667-93F6-3427AADEBC9D}" dt="2024-06-14T18:06:27.291" v="2440" actId="1076"/>
            <ac:spMkLst>
              <pc:docMk/>
              <pc:sldMasterMk cId="2412404641" sldId="2147483660"/>
              <pc:sldLayoutMk cId="784278896" sldId="2147483670"/>
              <ac:spMk id="23" creationId="{E4498444-3C7C-4998-87E4-26FDDD39C131}"/>
            </ac:spMkLst>
          </pc:spChg>
          <pc:grpChg chg="del mod">
            <ac:chgData name="Manuela Ramos Ospina" userId="b2fec698-f496-48dd-8fb3-76c085d46a17" providerId="ADAL" clId="{AA8E5D80-3C4D-4667-93F6-3427AADEBC9D}" dt="2024-06-14T18:06:29.244" v="2441" actId="478"/>
            <ac:grpSpMkLst>
              <pc:docMk/>
              <pc:sldMasterMk cId="2412404641" sldId="2147483660"/>
              <pc:sldLayoutMk cId="784278896" sldId="2147483670"/>
              <ac:grpSpMk id="19" creationId="{29EA9D7B-3E86-450B-9559-E6FB939AE29D}"/>
            </ac:grpSpMkLst>
          </pc:grpChg>
          <pc:picChg chg="del">
            <ac:chgData name="Manuela Ramos Ospina" userId="b2fec698-f496-48dd-8fb3-76c085d46a17" providerId="ADAL" clId="{AA8E5D80-3C4D-4667-93F6-3427AADEBC9D}" dt="2024-06-14T18:06:25.278" v="2439" actId="478"/>
            <ac:picMkLst>
              <pc:docMk/>
              <pc:sldMasterMk cId="2412404641" sldId="2147483660"/>
              <pc:sldLayoutMk cId="784278896" sldId="2147483670"/>
              <ac:picMk id="17" creationId="{CF2BB7C7-035A-4D0E-AABB-306F01581CD9}"/>
            </ac:picMkLst>
          </pc:picChg>
          <pc:picChg chg="mod">
            <ac:chgData name="Manuela Ramos Ospina" userId="b2fec698-f496-48dd-8fb3-76c085d46a17" providerId="ADAL" clId="{AA8E5D80-3C4D-4667-93F6-3427AADEBC9D}" dt="2024-06-14T00:32:28.952" v="95"/>
            <ac:picMkLst>
              <pc:docMk/>
              <pc:sldMasterMk cId="2412404641" sldId="2147483660"/>
              <pc:sldLayoutMk cId="784278896" sldId="2147483670"/>
              <ac:picMk id="21" creationId="{94EDFFA1-B819-4A6E-9C8A-4526651F658D}"/>
            </ac:picMkLst>
          </pc:picChg>
        </pc:sldLayoutChg>
        <pc:sldLayoutChg chg="del">
          <pc:chgData name="Manuela Ramos Ospina" userId="b2fec698-f496-48dd-8fb3-76c085d46a17" providerId="ADAL" clId="{AA8E5D80-3C4D-4667-93F6-3427AADEBC9D}" dt="2024-06-14T00:29:44.932" v="70" actId="2696"/>
          <pc:sldLayoutMkLst>
            <pc:docMk/>
            <pc:sldMasterMk cId="2412404641" sldId="2147483660"/>
            <pc:sldLayoutMk cId="918069103" sldId="2147483671"/>
          </pc:sldLayoutMkLst>
        </pc:sldLayoutChg>
        <pc:sldLayoutChg chg="del">
          <pc:chgData name="Manuela Ramos Ospina" userId="b2fec698-f496-48dd-8fb3-76c085d46a17" providerId="ADAL" clId="{AA8E5D80-3C4D-4667-93F6-3427AADEBC9D}" dt="2024-06-14T00:29:38.729" v="69" actId="2696"/>
          <pc:sldLayoutMkLst>
            <pc:docMk/>
            <pc:sldMasterMk cId="2412404641" sldId="2147483660"/>
            <pc:sldLayoutMk cId="3758687736" sldId="2147483672"/>
          </pc:sldLayoutMkLst>
        </pc:sldLayoutChg>
        <pc:sldLayoutChg chg="addSp modSp">
          <pc:chgData name="Manuela Ramos Ospina" userId="b2fec698-f496-48dd-8fb3-76c085d46a17" providerId="ADAL" clId="{AA8E5D80-3C4D-4667-93F6-3427AADEBC9D}" dt="2024-06-16T03:26:18.731" v="4589"/>
          <pc:sldLayoutMkLst>
            <pc:docMk/>
            <pc:sldMasterMk cId="2412404641" sldId="2147483660"/>
            <pc:sldLayoutMk cId="2379187640" sldId="2147483673"/>
          </pc:sldLayoutMkLst>
          <pc:spChg chg="add mod">
            <ac:chgData name="Manuela Ramos Ospina" userId="b2fec698-f496-48dd-8fb3-76c085d46a17" providerId="ADAL" clId="{AA8E5D80-3C4D-4667-93F6-3427AADEBC9D}" dt="2024-06-16T03:26:18.731" v="4589"/>
            <ac:spMkLst>
              <pc:docMk/>
              <pc:sldMasterMk cId="2412404641" sldId="2147483660"/>
              <pc:sldLayoutMk cId="2379187640" sldId="2147483673"/>
              <ac:spMk id="4" creationId="{553F3FFB-78D8-4989-AF98-8896D19551D6}"/>
            </ac:spMkLst>
          </pc:spChg>
        </pc:sldLayoutChg>
        <pc:sldLayoutChg chg="modSp setBg">
          <pc:chgData name="Manuela Ramos Ospina" userId="b2fec698-f496-48dd-8fb3-76c085d46a17" providerId="ADAL" clId="{AA8E5D80-3C4D-4667-93F6-3427AADEBC9D}" dt="2024-06-14T00:49:29.932" v="183"/>
          <pc:sldLayoutMkLst>
            <pc:docMk/>
            <pc:sldMasterMk cId="2412404641" sldId="2147483660"/>
            <pc:sldLayoutMk cId="4293820987" sldId="2147483674"/>
          </pc:sldLayoutMkLst>
          <pc:spChg chg="mod">
            <ac:chgData name="Manuela Ramos Ospina" userId="b2fec698-f496-48dd-8fb3-76c085d46a17" providerId="ADAL" clId="{AA8E5D80-3C4D-4667-93F6-3427AADEBC9D}" dt="2024-06-14T00:48:14.275" v="174" actId="207"/>
            <ac:spMkLst>
              <pc:docMk/>
              <pc:sldMasterMk cId="2412404641" sldId="2147483660"/>
              <pc:sldLayoutMk cId="4293820987" sldId="2147483674"/>
              <ac:spMk id="28" creationId="{E02C0417-5AF2-4710-BA92-6A45AFE591D8}"/>
            </ac:spMkLst>
          </pc:spChg>
          <pc:spChg chg="mod">
            <ac:chgData name="Manuela Ramos Ospina" userId="b2fec698-f496-48dd-8fb3-76c085d46a17" providerId="ADAL" clId="{AA8E5D80-3C4D-4667-93F6-3427AADEBC9D}" dt="2024-06-14T00:48:17.382" v="175" actId="207"/>
            <ac:spMkLst>
              <pc:docMk/>
              <pc:sldMasterMk cId="2412404641" sldId="2147483660"/>
              <pc:sldLayoutMk cId="4293820987" sldId="2147483674"/>
              <ac:spMk id="29" creationId="{F238901A-45BA-407E-9B06-E9D8CE2CCAE5}"/>
            </ac:spMkLst>
          </pc:spChg>
          <pc:picChg chg="mod">
            <ac:chgData name="Manuela Ramos Ospina" userId="b2fec698-f496-48dd-8fb3-76c085d46a17" providerId="ADAL" clId="{AA8E5D80-3C4D-4667-93F6-3427AADEBC9D}" dt="2024-06-14T00:49:09.246" v="180"/>
            <ac:picMkLst>
              <pc:docMk/>
              <pc:sldMasterMk cId="2412404641" sldId="2147483660"/>
              <pc:sldLayoutMk cId="4293820987" sldId="2147483674"/>
              <ac:picMk id="17" creationId="{AFEF94E2-7336-486A-ABBE-CAD57BD23315}"/>
            </ac:picMkLst>
          </pc:picChg>
        </pc:sldLayoutChg>
        <pc:sldLayoutChg chg="modSp mod setBg">
          <pc:chgData name="Manuela Ramos Ospina" userId="b2fec698-f496-48dd-8fb3-76c085d46a17" providerId="ADAL" clId="{AA8E5D80-3C4D-4667-93F6-3427AADEBC9D}" dt="2024-06-14T00:49:21.395" v="182"/>
          <pc:sldLayoutMkLst>
            <pc:docMk/>
            <pc:sldMasterMk cId="2412404641" sldId="2147483660"/>
            <pc:sldLayoutMk cId="2911625856" sldId="2147483675"/>
          </pc:sldLayoutMkLst>
          <pc:spChg chg="mod">
            <ac:chgData name="Manuela Ramos Ospina" userId="b2fec698-f496-48dd-8fb3-76c085d46a17" providerId="ADAL" clId="{AA8E5D80-3C4D-4667-93F6-3427AADEBC9D}" dt="2024-06-14T00:37:21.910" v="109" actId="207"/>
            <ac:spMkLst>
              <pc:docMk/>
              <pc:sldMasterMk cId="2412404641" sldId="2147483660"/>
              <pc:sldLayoutMk cId="2911625856" sldId="2147483675"/>
              <ac:spMk id="20" creationId="{78E36148-ABA5-4336-8BA6-EB63247E8385}"/>
            </ac:spMkLst>
          </pc:spChg>
        </pc:sldLayoutChg>
        <pc:sldLayoutChg chg="del">
          <pc:chgData name="Manuela Ramos Ospina" userId="b2fec698-f496-48dd-8fb3-76c085d46a17" providerId="ADAL" clId="{AA8E5D80-3C4D-4667-93F6-3427AADEBC9D}" dt="2024-06-14T00:27:41.611" v="68" actId="2696"/>
          <pc:sldLayoutMkLst>
            <pc:docMk/>
            <pc:sldMasterMk cId="2412404641" sldId="2147483660"/>
            <pc:sldLayoutMk cId="2875909686" sldId="2147483676"/>
          </pc:sldLayoutMkLst>
        </pc:sldLayoutChg>
        <pc:sldLayoutChg chg="del">
          <pc:chgData name="Manuela Ramos Ospina" userId="b2fec698-f496-48dd-8fb3-76c085d46a17" providerId="ADAL" clId="{AA8E5D80-3C4D-4667-93F6-3427AADEBC9D}" dt="2024-06-14T00:35:16.736" v="99" actId="2696"/>
          <pc:sldLayoutMkLst>
            <pc:docMk/>
            <pc:sldMasterMk cId="2412404641" sldId="2147483660"/>
            <pc:sldLayoutMk cId="1686956642" sldId="2147483677"/>
          </pc:sldLayoutMkLst>
        </pc:sldLayoutChg>
        <pc:sldLayoutChg chg="del">
          <pc:chgData name="Manuela Ramos Ospina" userId="b2fec698-f496-48dd-8fb3-76c085d46a17" providerId="ADAL" clId="{AA8E5D80-3C4D-4667-93F6-3427AADEBC9D}" dt="2024-06-14T00:27:21.572" v="67" actId="2696"/>
          <pc:sldLayoutMkLst>
            <pc:docMk/>
            <pc:sldMasterMk cId="2412404641" sldId="2147483660"/>
            <pc:sldLayoutMk cId="2713114266" sldId="2147483678"/>
          </pc:sldLayoutMkLst>
        </pc:sldLayoutChg>
        <pc:sldLayoutChg chg="addSp modSp mod">
          <pc:chgData name="Manuela Ramos Ospina" userId="b2fec698-f496-48dd-8fb3-76c085d46a17" providerId="ADAL" clId="{AA8E5D80-3C4D-4667-93F6-3427AADEBC9D}" dt="2024-06-16T03:26:29.173" v="4593" actId="1035"/>
          <pc:sldLayoutMkLst>
            <pc:docMk/>
            <pc:sldMasterMk cId="2412404641" sldId="2147483660"/>
            <pc:sldLayoutMk cId="1095828120" sldId="2147483679"/>
          </pc:sldLayoutMkLst>
          <pc:spChg chg="add mod">
            <ac:chgData name="Manuela Ramos Ospina" userId="b2fec698-f496-48dd-8fb3-76c085d46a17" providerId="ADAL" clId="{AA8E5D80-3C4D-4667-93F6-3427AADEBC9D}" dt="2024-06-16T03:26:29.173" v="4593" actId="1035"/>
            <ac:spMkLst>
              <pc:docMk/>
              <pc:sldMasterMk cId="2412404641" sldId="2147483660"/>
              <pc:sldLayoutMk cId="1095828120" sldId="2147483679"/>
              <ac:spMk id="4" creationId="{C8E12183-AF07-444A-9B33-698136C1D305}"/>
            </ac:spMkLst>
          </pc:spChg>
        </pc:sldLayoutChg>
        <pc:sldLayoutChg chg="addSp modSp ord">
          <pc:chgData name="Manuela Ramos Ospina" userId="b2fec698-f496-48dd-8fb3-76c085d46a17" providerId="ADAL" clId="{AA8E5D80-3C4D-4667-93F6-3427AADEBC9D}" dt="2024-06-16T03:26:25.352" v="4590"/>
          <pc:sldLayoutMkLst>
            <pc:docMk/>
            <pc:sldMasterMk cId="2412404641" sldId="2147483660"/>
            <pc:sldLayoutMk cId="3604006991" sldId="2147483680"/>
          </pc:sldLayoutMkLst>
          <pc:spChg chg="add mod">
            <ac:chgData name="Manuela Ramos Ospina" userId="b2fec698-f496-48dd-8fb3-76c085d46a17" providerId="ADAL" clId="{AA8E5D80-3C4D-4667-93F6-3427AADEBC9D}" dt="2024-06-16T03:26:25.352" v="4590"/>
            <ac:spMkLst>
              <pc:docMk/>
              <pc:sldMasterMk cId="2412404641" sldId="2147483660"/>
              <pc:sldLayoutMk cId="3604006991" sldId="2147483680"/>
              <ac:spMk id="5" creationId="{70BDD3C1-22B3-4B67-8E26-3242F892D398}"/>
            </ac:spMkLst>
          </pc:spChg>
        </pc:sldLayoutChg>
        <pc:sldLayoutChg chg="addSp modSp ord setBg">
          <pc:chgData name="Manuela Ramos Ospina" userId="b2fec698-f496-48dd-8fb3-76c085d46a17" providerId="ADAL" clId="{AA8E5D80-3C4D-4667-93F6-3427AADEBC9D}" dt="2024-06-16T03:26:36.530" v="4594"/>
          <pc:sldLayoutMkLst>
            <pc:docMk/>
            <pc:sldMasterMk cId="2412404641" sldId="2147483660"/>
            <pc:sldLayoutMk cId="134191598" sldId="2147483681"/>
          </pc:sldLayoutMkLst>
          <pc:spChg chg="add mod">
            <ac:chgData name="Manuela Ramos Ospina" userId="b2fec698-f496-48dd-8fb3-76c085d46a17" providerId="ADAL" clId="{AA8E5D80-3C4D-4667-93F6-3427AADEBC9D}" dt="2024-06-16T03:26:36.530" v="4594"/>
            <ac:spMkLst>
              <pc:docMk/>
              <pc:sldMasterMk cId="2412404641" sldId="2147483660"/>
              <pc:sldLayoutMk cId="134191598" sldId="2147483681"/>
              <ac:spMk id="4" creationId="{212F6931-E32C-4D7F-BDF3-584218C224C9}"/>
            </ac:spMkLst>
          </pc:spChg>
        </pc:sldLayoutChg>
        <pc:sldLayoutChg chg="del">
          <pc:chgData name="Manuela Ramos Ospina" userId="b2fec698-f496-48dd-8fb3-76c085d46a17" providerId="ADAL" clId="{AA8E5D80-3C4D-4667-93F6-3427AADEBC9D}" dt="2024-06-14T00:26:43.568" v="63" actId="2696"/>
          <pc:sldLayoutMkLst>
            <pc:docMk/>
            <pc:sldMasterMk cId="2412404641" sldId="2147483660"/>
            <pc:sldLayoutMk cId="2287857196" sldId="2147483682"/>
          </pc:sldLayoutMkLst>
        </pc:sldLayoutChg>
        <pc:sldLayoutChg chg="del">
          <pc:chgData name="Manuela Ramos Ospina" userId="b2fec698-f496-48dd-8fb3-76c085d46a17" providerId="ADAL" clId="{AA8E5D80-3C4D-4667-93F6-3427AADEBC9D}" dt="2024-06-14T00:26:37.241" v="62" actId="2696"/>
          <pc:sldLayoutMkLst>
            <pc:docMk/>
            <pc:sldMasterMk cId="2412404641" sldId="2147483660"/>
            <pc:sldLayoutMk cId="2260758324" sldId="2147483683"/>
          </pc:sldLayoutMkLst>
        </pc:sldLayoutChg>
        <pc:sldLayoutChg chg="del">
          <pc:chgData name="Manuela Ramos Ospina" userId="b2fec698-f496-48dd-8fb3-76c085d46a17" providerId="ADAL" clId="{AA8E5D80-3C4D-4667-93F6-3427AADEBC9D}" dt="2024-06-14T00:26:33.703" v="61" actId="2696"/>
          <pc:sldLayoutMkLst>
            <pc:docMk/>
            <pc:sldMasterMk cId="2412404641" sldId="2147483660"/>
            <pc:sldLayoutMk cId="2217194941" sldId="2147483684"/>
          </pc:sldLayoutMkLst>
        </pc:sldLayoutChg>
        <pc:sldLayoutChg chg="del">
          <pc:chgData name="Manuela Ramos Ospina" userId="b2fec698-f496-48dd-8fb3-76c085d46a17" providerId="ADAL" clId="{AA8E5D80-3C4D-4667-93F6-3427AADEBC9D}" dt="2024-06-14T00:26:13.889" v="60" actId="2696"/>
          <pc:sldLayoutMkLst>
            <pc:docMk/>
            <pc:sldMasterMk cId="2412404641" sldId="2147483660"/>
            <pc:sldLayoutMk cId="2709040516" sldId="2147483685"/>
          </pc:sldLayoutMkLst>
        </pc:sldLayoutChg>
        <pc:sldLayoutChg chg="del">
          <pc:chgData name="Manuela Ramos Ospina" userId="b2fec698-f496-48dd-8fb3-76c085d46a17" providerId="ADAL" clId="{AA8E5D80-3C4D-4667-93F6-3427AADEBC9D}" dt="2024-06-14T00:26:08.406" v="59" actId="2696"/>
          <pc:sldLayoutMkLst>
            <pc:docMk/>
            <pc:sldMasterMk cId="2412404641" sldId="2147483660"/>
            <pc:sldLayoutMk cId="3222571668" sldId="2147483686"/>
          </pc:sldLayoutMkLst>
        </pc:sldLayoutChg>
        <pc:sldLayoutChg chg="del">
          <pc:chgData name="Manuela Ramos Ospina" userId="b2fec698-f496-48dd-8fb3-76c085d46a17" providerId="ADAL" clId="{AA8E5D80-3C4D-4667-93F6-3427AADEBC9D}" dt="2024-06-14T00:36:17.580" v="105" actId="2696"/>
          <pc:sldLayoutMkLst>
            <pc:docMk/>
            <pc:sldMasterMk cId="2412404641" sldId="2147483660"/>
            <pc:sldLayoutMk cId="1132732734" sldId="2147483687"/>
          </pc:sldLayoutMkLst>
        </pc:sldLayoutChg>
        <pc:sldLayoutChg chg="del setBg">
          <pc:chgData name="Manuela Ramos Ospina" userId="b2fec698-f496-48dd-8fb3-76c085d46a17" providerId="ADAL" clId="{AA8E5D80-3C4D-4667-93F6-3427AADEBC9D}" dt="2024-06-14T00:25:59.742" v="58" actId="2696"/>
          <pc:sldLayoutMkLst>
            <pc:docMk/>
            <pc:sldMasterMk cId="2412404641" sldId="2147483660"/>
            <pc:sldLayoutMk cId="430927078" sldId="2147483689"/>
          </pc:sldLayoutMkLst>
        </pc:sldLayoutChg>
        <pc:sldLayoutChg chg="setBg">
          <pc:chgData name="Manuela Ramos Ospina" userId="b2fec698-f496-48dd-8fb3-76c085d46a17" providerId="ADAL" clId="{AA8E5D80-3C4D-4667-93F6-3427AADEBC9D}" dt="2024-06-14T00:26:52.313" v="64"/>
          <pc:sldLayoutMkLst>
            <pc:docMk/>
            <pc:sldMasterMk cId="2412404641" sldId="2147483660"/>
            <pc:sldLayoutMk cId="1727883813" sldId="2147483690"/>
          </pc:sldLayoutMkLst>
        </pc:sldLayoutChg>
        <pc:sldLayoutChg chg="del ord setBg">
          <pc:chgData name="Manuela Ramos Ospina" userId="b2fec698-f496-48dd-8fb3-76c085d46a17" providerId="ADAL" clId="{AA8E5D80-3C4D-4667-93F6-3427AADEBC9D}" dt="2024-06-14T00:36:27.793" v="106" actId="2696"/>
          <pc:sldLayoutMkLst>
            <pc:docMk/>
            <pc:sldMasterMk cId="2412404641" sldId="2147483660"/>
            <pc:sldLayoutMk cId="2298503121" sldId="2147483691"/>
          </pc:sldLayoutMkLst>
        </pc:sldLayoutChg>
        <pc:sldLayoutChg chg="addSp modSp setBg">
          <pc:chgData name="Manuela Ramos Ospina" userId="b2fec698-f496-48dd-8fb3-76c085d46a17" providerId="ADAL" clId="{AA8E5D80-3C4D-4667-93F6-3427AADEBC9D}" dt="2024-06-16T03:26:38.677" v="4595"/>
          <pc:sldLayoutMkLst>
            <pc:docMk/>
            <pc:sldMasterMk cId="2412404641" sldId="2147483660"/>
            <pc:sldLayoutMk cId="2022667025" sldId="2147483692"/>
          </pc:sldLayoutMkLst>
          <pc:spChg chg="add mod">
            <ac:chgData name="Manuela Ramos Ospina" userId="b2fec698-f496-48dd-8fb3-76c085d46a17" providerId="ADAL" clId="{AA8E5D80-3C4D-4667-93F6-3427AADEBC9D}" dt="2024-06-16T03:26:38.677" v="4595"/>
            <ac:spMkLst>
              <pc:docMk/>
              <pc:sldMasterMk cId="2412404641" sldId="2147483660"/>
              <pc:sldLayoutMk cId="2022667025" sldId="2147483692"/>
              <ac:spMk id="4" creationId="{D5D4039B-5F57-43CF-BD8A-C122EE6936E4}"/>
            </ac:spMkLst>
          </pc:spChg>
        </pc:sldLayoutChg>
        <pc:sldLayoutChg chg="delSp modSp mod setBg">
          <pc:chgData name="Manuela Ramos Ospina" userId="b2fec698-f496-48dd-8fb3-76c085d46a17" providerId="ADAL" clId="{AA8E5D80-3C4D-4667-93F6-3427AADEBC9D}" dt="2024-06-14T00:38:14.627" v="113" actId="478"/>
          <pc:sldLayoutMkLst>
            <pc:docMk/>
            <pc:sldMasterMk cId="2412404641" sldId="2147483660"/>
            <pc:sldLayoutMk cId="3665932610" sldId="2147483693"/>
          </pc:sldLayoutMkLst>
          <pc:spChg chg="mod">
            <ac:chgData name="Manuela Ramos Ospina" userId="b2fec698-f496-48dd-8fb3-76c085d46a17" providerId="ADAL" clId="{AA8E5D80-3C4D-4667-93F6-3427AADEBC9D}" dt="2024-06-14T00:12:36.239" v="31" actId="207"/>
            <ac:spMkLst>
              <pc:docMk/>
              <pc:sldMasterMk cId="2412404641" sldId="2147483660"/>
              <pc:sldLayoutMk cId="3665932610" sldId="2147483693"/>
              <ac:spMk id="10" creationId="{805D8A86-535C-4421-A326-A08D358310F7}"/>
            </ac:spMkLst>
          </pc:spChg>
          <pc:spChg chg="del mod">
            <ac:chgData name="Manuela Ramos Ospina" userId="b2fec698-f496-48dd-8fb3-76c085d46a17" providerId="ADAL" clId="{AA8E5D80-3C4D-4667-93F6-3427AADEBC9D}" dt="2024-06-14T00:38:13.279" v="112" actId="478"/>
            <ac:spMkLst>
              <pc:docMk/>
              <pc:sldMasterMk cId="2412404641" sldId="2147483660"/>
              <pc:sldLayoutMk cId="3665932610" sldId="2147483693"/>
              <ac:spMk id="18" creationId="{2C0016DA-47AC-4EEF-BB1E-4F298A8F566A}"/>
            </ac:spMkLst>
          </pc:spChg>
          <pc:grpChg chg="del">
            <ac:chgData name="Manuela Ramos Ospina" userId="b2fec698-f496-48dd-8fb3-76c085d46a17" providerId="ADAL" clId="{AA8E5D80-3C4D-4667-93F6-3427AADEBC9D}" dt="2024-06-14T00:38:14.627" v="113" actId="478"/>
            <ac:grpSpMkLst>
              <pc:docMk/>
              <pc:sldMasterMk cId="2412404641" sldId="2147483660"/>
              <pc:sldLayoutMk cId="3665932610" sldId="2147483693"/>
              <ac:grpSpMk id="34" creationId="{F48FBAC7-8B2A-418D-824A-215EF8611468}"/>
            </ac:grpSpMkLst>
          </pc:grpChg>
          <pc:picChg chg="mod">
            <ac:chgData name="Manuela Ramos Ospina" userId="b2fec698-f496-48dd-8fb3-76c085d46a17" providerId="ADAL" clId="{AA8E5D80-3C4D-4667-93F6-3427AADEBC9D}" dt="2024-06-14T00:14:14.979" v="32"/>
            <ac:picMkLst>
              <pc:docMk/>
              <pc:sldMasterMk cId="2412404641" sldId="2147483660"/>
              <pc:sldLayoutMk cId="3665932610" sldId="2147483693"/>
              <ac:picMk id="7" creationId="{7D513BC9-D056-490F-8C68-2055AE46D86F}"/>
            </ac:picMkLst>
          </pc:picChg>
          <pc:picChg chg="mod">
            <ac:chgData name="Manuela Ramos Ospina" userId="b2fec698-f496-48dd-8fb3-76c085d46a17" providerId="ADAL" clId="{AA8E5D80-3C4D-4667-93F6-3427AADEBC9D}" dt="2024-06-14T00:14:14.979" v="32"/>
            <ac:picMkLst>
              <pc:docMk/>
              <pc:sldMasterMk cId="2412404641" sldId="2147483660"/>
              <pc:sldLayoutMk cId="3665932610" sldId="2147483693"/>
              <ac:picMk id="8" creationId="{3D1AA680-2B39-41DD-82EA-DA3650CE0B54}"/>
            </ac:picMkLst>
          </pc:picChg>
        </pc:sldLayoutChg>
        <pc:sldLayoutChg chg="addSp delSp modSp mod ord">
          <pc:chgData name="Manuela Ramos Ospina" userId="b2fec698-f496-48dd-8fb3-76c085d46a17" providerId="ADAL" clId="{AA8E5D80-3C4D-4667-93F6-3427AADEBC9D}" dt="2024-06-14T00:45:42.696" v="166" actId="1076"/>
          <pc:sldLayoutMkLst>
            <pc:docMk/>
            <pc:sldMasterMk cId="2412404641" sldId="2147483660"/>
            <pc:sldLayoutMk cId="2428772869" sldId="2147483694"/>
          </pc:sldLayoutMkLst>
          <pc:spChg chg="add mod">
            <ac:chgData name="Manuela Ramos Ospina" userId="b2fec698-f496-48dd-8fb3-76c085d46a17" providerId="ADAL" clId="{AA8E5D80-3C4D-4667-93F6-3427AADEBC9D}" dt="2024-06-14T00:45:42.696" v="166" actId="1076"/>
            <ac:spMkLst>
              <pc:docMk/>
              <pc:sldMasterMk cId="2412404641" sldId="2147483660"/>
              <pc:sldLayoutMk cId="2428772869" sldId="2147483694"/>
              <ac:spMk id="5" creationId="{A87ED252-F797-4BC6-A9B6-3FE34E622867}"/>
            </ac:spMkLst>
          </pc:spChg>
          <pc:spChg chg="add del mod">
            <ac:chgData name="Manuela Ramos Ospina" userId="b2fec698-f496-48dd-8fb3-76c085d46a17" providerId="ADAL" clId="{AA8E5D80-3C4D-4667-93F6-3427AADEBC9D}" dt="2024-06-14T00:44:59.351" v="145" actId="478"/>
            <ac:spMkLst>
              <pc:docMk/>
              <pc:sldMasterMk cId="2412404641" sldId="2147483660"/>
              <pc:sldLayoutMk cId="2428772869" sldId="2147483694"/>
              <ac:spMk id="6" creationId="{A5A770B1-4C35-45DE-A535-45C691FA4571}"/>
            </ac:spMkLst>
          </pc:spChg>
          <pc:spChg chg="add mod">
            <ac:chgData name="Manuela Ramos Ospina" userId="b2fec698-f496-48dd-8fb3-76c085d46a17" providerId="ADAL" clId="{AA8E5D80-3C4D-4667-93F6-3427AADEBC9D}" dt="2024-06-14T00:45:40.878" v="165" actId="1076"/>
            <ac:spMkLst>
              <pc:docMk/>
              <pc:sldMasterMk cId="2412404641" sldId="2147483660"/>
              <pc:sldLayoutMk cId="2428772869" sldId="2147483694"/>
              <ac:spMk id="7" creationId="{6F10E5A8-21B9-4DE7-A271-7CD1F8866840}"/>
            </ac:spMkLst>
          </pc:spChg>
        </pc:sldLayoutChg>
        <pc:sldLayoutChg chg="addSp delSp modSp mod ord setBg">
          <pc:chgData name="Manuela Ramos Ospina" userId="b2fec698-f496-48dd-8fb3-76c085d46a17" providerId="ADAL" clId="{AA8E5D80-3C4D-4667-93F6-3427AADEBC9D}" dt="2024-06-14T00:12:24.202" v="29" actId="478"/>
          <pc:sldLayoutMkLst>
            <pc:docMk/>
            <pc:sldMasterMk cId="2412404641" sldId="2147483660"/>
            <pc:sldLayoutMk cId="66622465" sldId="2147483696"/>
          </pc:sldLayoutMkLst>
          <pc:spChg chg="add del mod">
            <ac:chgData name="Manuela Ramos Ospina" userId="b2fec698-f496-48dd-8fb3-76c085d46a17" providerId="ADAL" clId="{AA8E5D80-3C4D-4667-93F6-3427AADEBC9D}" dt="2024-06-13T23:59:17.546" v="16" actId="478"/>
            <ac:spMkLst>
              <pc:docMk/>
              <pc:sldMasterMk cId="2412404641" sldId="2147483660"/>
              <pc:sldLayoutMk cId="66622465" sldId="2147483696"/>
              <ac:spMk id="7" creationId="{6F8B678F-0E1F-4E68-AA3E-22436F728719}"/>
            </ac:spMkLst>
          </pc:spChg>
          <pc:spChg chg="add del mod">
            <ac:chgData name="Manuela Ramos Ospina" userId="b2fec698-f496-48dd-8fb3-76c085d46a17" providerId="ADAL" clId="{AA8E5D80-3C4D-4667-93F6-3427AADEBC9D}" dt="2024-06-14T00:12:24.202" v="29" actId="478"/>
            <ac:spMkLst>
              <pc:docMk/>
              <pc:sldMasterMk cId="2412404641" sldId="2147483660"/>
              <pc:sldLayoutMk cId="66622465" sldId="2147483696"/>
              <ac:spMk id="8" creationId="{FF072316-3447-4225-9B79-BBB9EBF42EA6}"/>
            </ac:spMkLst>
          </pc:spChg>
          <pc:picChg chg="mod">
            <ac:chgData name="Manuela Ramos Ospina" userId="b2fec698-f496-48dd-8fb3-76c085d46a17" providerId="ADAL" clId="{AA8E5D80-3C4D-4667-93F6-3427AADEBC9D}" dt="2024-06-14T00:09:58.518" v="18"/>
            <ac:picMkLst>
              <pc:docMk/>
              <pc:sldMasterMk cId="2412404641" sldId="2147483660"/>
              <pc:sldLayoutMk cId="66622465" sldId="2147483696"/>
              <ac:picMk id="4" creationId="{E98A4B93-D213-4EC8-B47C-0CBC40CD5756}"/>
            </ac:picMkLst>
          </pc:picChg>
        </pc:sldLayoutChg>
        <pc:sldLayoutChg chg="ord">
          <pc:chgData name="Manuela Ramos Ospina" userId="b2fec698-f496-48dd-8fb3-76c085d46a17" providerId="ADAL" clId="{AA8E5D80-3C4D-4667-93F6-3427AADEBC9D}" dt="2024-06-14T00:40:50.924" v="119" actId="20578"/>
          <pc:sldLayoutMkLst>
            <pc:docMk/>
            <pc:sldMasterMk cId="2412404641" sldId="2147483660"/>
            <pc:sldLayoutMk cId="2221748230" sldId="2147483697"/>
          </pc:sldLayoutMkLst>
        </pc:sldLayoutChg>
      </pc:sldMaster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4-06-15T22:24:52.610" idx="1">
    <p:pos x="10" y="10"/>
    <p:text/>
    <p:extLst>
      <p:ext uri="{C676402C-5697-4E1C-873F-D02D1690AC5C}">
        <p15:threadingInfo xmlns:p15="http://schemas.microsoft.com/office/powerpoint/2012/main" timeZoneBias="300"/>
      </p:ext>
    </p:extLst>
  </p:cm>
</p:cmLst>
</file>

<file path=ppt/diagrams/_rels/data4.xml.rels><?xml version="1.0" encoding="UTF-8" standalone="yes"?>
<Relationships xmlns="http://schemas.openxmlformats.org/package/2006/relationships"><Relationship Id="rId1" Type="http://schemas.openxmlformats.org/officeDocument/2006/relationships/image" Target="../media/image42.pn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5AB6EF-5B4E-42E9-902D-AA76068E5C2D}" type="doc">
      <dgm:prSet loTypeId="urn:microsoft.com/office/officeart/2005/8/layout/orgChart1" loCatId="hierarchy" qsTypeId="urn:microsoft.com/office/officeart/2005/8/quickstyle/simple1" qsCatId="simple" csTypeId="urn:microsoft.com/office/officeart/2005/8/colors/accent0_1" csCatId="mainScheme" phldr="1"/>
      <dgm:spPr/>
      <dgm:t>
        <a:bodyPr/>
        <a:lstStyle/>
        <a:p>
          <a:endParaRPr lang="es-CO"/>
        </a:p>
      </dgm:t>
    </dgm:pt>
    <dgm:pt modelId="{056D84AC-976F-4CF6-A7E1-79CA404DC5F0}">
      <dgm:prSet/>
      <dgm:spPr/>
      <dgm:t>
        <a:bodyPr/>
        <a:lstStyle/>
        <a:p>
          <a:r>
            <a:rPr lang="es-CO">
              <a:latin typeface="+mn-lt"/>
            </a:rPr>
            <a:t>En este proyecto se plantea </a:t>
          </a:r>
        </a:p>
      </dgm:t>
    </dgm:pt>
    <dgm:pt modelId="{36F28092-7AEA-4187-95DC-26EFA0F0356B}" type="parTrans" cxnId="{30DAAAE7-774C-497F-A309-D92945AA6D93}">
      <dgm:prSet/>
      <dgm:spPr/>
      <dgm:t>
        <a:bodyPr/>
        <a:lstStyle/>
        <a:p>
          <a:endParaRPr lang="es-CO">
            <a:latin typeface="+mn-lt"/>
          </a:endParaRPr>
        </a:p>
      </dgm:t>
    </dgm:pt>
    <dgm:pt modelId="{BD31F9C1-A8E4-41A7-99A7-85F5926A049E}" type="sibTrans" cxnId="{30DAAAE7-774C-497F-A309-D92945AA6D93}">
      <dgm:prSet/>
      <dgm:spPr/>
      <dgm:t>
        <a:bodyPr/>
        <a:lstStyle/>
        <a:p>
          <a:endParaRPr lang="es-CO">
            <a:latin typeface="+mn-lt"/>
          </a:endParaRPr>
        </a:p>
      </dgm:t>
    </dgm:pt>
    <dgm:pt modelId="{AD33F3DC-5DDE-4DD2-A433-BE5A0560FA80}">
      <dgm:prSet/>
      <dgm:spPr/>
      <dgm:t>
        <a:bodyPr/>
        <a:lstStyle/>
        <a:p>
          <a:r>
            <a:rPr lang="es-CO">
              <a:latin typeface="+mn-lt"/>
            </a:rPr>
            <a:t>Analizar la humedad del suelo y su relación con variables meteorológicas </a:t>
          </a:r>
        </a:p>
      </dgm:t>
    </dgm:pt>
    <dgm:pt modelId="{FBA17552-76BE-4173-ABA5-14FFBF986B02}" type="parTrans" cxnId="{C9143065-06A1-45D0-84E4-907A783E4B89}">
      <dgm:prSet/>
      <dgm:spPr/>
      <dgm:t>
        <a:bodyPr/>
        <a:lstStyle/>
        <a:p>
          <a:endParaRPr lang="es-CO">
            <a:latin typeface="+mn-lt"/>
          </a:endParaRPr>
        </a:p>
      </dgm:t>
    </dgm:pt>
    <dgm:pt modelId="{E1B55100-CB1A-4047-945D-3B1255BDAD13}" type="sibTrans" cxnId="{C9143065-06A1-45D0-84E4-907A783E4B89}">
      <dgm:prSet/>
      <dgm:spPr/>
      <dgm:t>
        <a:bodyPr/>
        <a:lstStyle/>
        <a:p>
          <a:endParaRPr lang="es-CO">
            <a:latin typeface="+mn-lt"/>
          </a:endParaRPr>
        </a:p>
      </dgm:t>
    </dgm:pt>
    <dgm:pt modelId="{FE42383F-2529-4545-B613-21615932861E}">
      <dgm:prSet/>
      <dgm:spPr/>
      <dgm:t>
        <a:bodyPr/>
        <a:lstStyle/>
        <a:p>
          <a:r>
            <a:rPr lang="es-CO">
              <a:latin typeface="+mn-lt"/>
            </a:rPr>
            <a:t>Recolección, curado, y transformación de una base de datos</a:t>
          </a:r>
        </a:p>
      </dgm:t>
    </dgm:pt>
    <dgm:pt modelId="{7E7C40CB-55B8-4C69-B6DA-5FD1D93AAC8D}" type="parTrans" cxnId="{9FF1CBDA-D1A2-4147-9094-4224C1245976}">
      <dgm:prSet/>
      <dgm:spPr/>
      <dgm:t>
        <a:bodyPr/>
        <a:lstStyle/>
        <a:p>
          <a:endParaRPr lang="es-CO">
            <a:latin typeface="+mn-lt"/>
          </a:endParaRPr>
        </a:p>
      </dgm:t>
    </dgm:pt>
    <dgm:pt modelId="{4C724FEC-EC7F-4873-99BA-8A8997FFCE1F}" type="sibTrans" cxnId="{9FF1CBDA-D1A2-4147-9094-4224C1245976}">
      <dgm:prSet/>
      <dgm:spPr/>
      <dgm:t>
        <a:bodyPr/>
        <a:lstStyle/>
        <a:p>
          <a:endParaRPr lang="es-CO">
            <a:latin typeface="+mn-lt"/>
          </a:endParaRPr>
        </a:p>
      </dgm:t>
    </dgm:pt>
    <dgm:pt modelId="{F177B910-26DE-4AE7-94EE-629DBBAEF2F6}">
      <dgm:prSet/>
      <dgm:spPr/>
      <dgm:t>
        <a:bodyPr/>
        <a:lstStyle/>
        <a:p>
          <a:r>
            <a:rPr lang="es-CO">
              <a:latin typeface="+mn-lt"/>
            </a:rPr>
            <a:t>Modelado estadístico.</a:t>
          </a:r>
        </a:p>
      </dgm:t>
    </dgm:pt>
    <dgm:pt modelId="{9936DAC0-C0AD-48FD-B59B-749E8E1D2C19}" type="parTrans" cxnId="{E24E1C0D-8EA8-40BB-828F-397C04C1DA70}">
      <dgm:prSet/>
      <dgm:spPr/>
      <dgm:t>
        <a:bodyPr/>
        <a:lstStyle/>
        <a:p>
          <a:endParaRPr lang="es-CO">
            <a:latin typeface="+mn-lt"/>
          </a:endParaRPr>
        </a:p>
      </dgm:t>
    </dgm:pt>
    <dgm:pt modelId="{4B2D9246-0D35-436A-9B73-54ADC23D2B7A}" type="sibTrans" cxnId="{E24E1C0D-8EA8-40BB-828F-397C04C1DA70}">
      <dgm:prSet/>
      <dgm:spPr/>
      <dgm:t>
        <a:bodyPr/>
        <a:lstStyle/>
        <a:p>
          <a:endParaRPr lang="es-CO">
            <a:latin typeface="+mn-lt"/>
          </a:endParaRPr>
        </a:p>
      </dgm:t>
    </dgm:pt>
    <dgm:pt modelId="{B6FF8691-A419-4C6F-863D-28FDD98069FD}">
      <dgm:prSet/>
      <dgm:spPr/>
      <dgm:t>
        <a:bodyPr/>
        <a:lstStyle/>
        <a:p>
          <a:r>
            <a:rPr lang="es-CO">
              <a:latin typeface="+mn-lt"/>
            </a:rPr>
            <a:t>Generación de un tablero para visualizar los resultados</a:t>
          </a:r>
        </a:p>
      </dgm:t>
    </dgm:pt>
    <dgm:pt modelId="{8F5F0D93-9824-40C5-8436-F2B7355B862D}" type="parTrans" cxnId="{808AEBB7-1A76-4EE2-916E-660EFCE1EDB5}">
      <dgm:prSet/>
      <dgm:spPr/>
      <dgm:t>
        <a:bodyPr/>
        <a:lstStyle/>
        <a:p>
          <a:endParaRPr lang="es-CO">
            <a:latin typeface="+mn-lt"/>
          </a:endParaRPr>
        </a:p>
      </dgm:t>
    </dgm:pt>
    <dgm:pt modelId="{1696B52B-68EE-43FC-B93F-3204D936B5E0}" type="sibTrans" cxnId="{808AEBB7-1A76-4EE2-916E-660EFCE1EDB5}">
      <dgm:prSet/>
      <dgm:spPr/>
      <dgm:t>
        <a:bodyPr/>
        <a:lstStyle/>
        <a:p>
          <a:endParaRPr lang="es-CO">
            <a:latin typeface="+mn-lt"/>
          </a:endParaRPr>
        </a:p>
      </dgm:t>
    </dgm:pt>
    <dgm:pt modelId="{8FBB5DF4-E956-400F-9573-33C90F50C3B4}">
      <dgm:prSet/>
      <dgm:spPr/>
      <dgm:t>
        <a:bodyPr/>
        <a:lstStyle/>
        <a:p>
          <a:r>
            <a:rPr lang="es-CO">
              <a:latin typeface="+mn-lt"/>
            </a:rPr>
            <a:t>Uso y aplicación por parte del usuario</a:t>
          </a:r>
        </a:p>
      </dgm:t>
    </dgm:pt>
    <dgm:pt modelId="{4DE71DED-1E7B-4844-A479-A373A388659E}" type="parTrans" cxnId="{EAEFAECB-6916-4757-9AB0-811394785CD3}">
      <dgm:prSet/>
      <dgm:spPr/>
      <dgm:t>
        <a:bodyPr/>
        <a:lstStyle/>
        <a:p>
          <a:endParaRPr lang="es-CO">
            <a:latin typeface="+mn-lt"/>
          </a:endParaRPr>
        </a:p>
      </dgm:t>
    </dgm:pt>
    <dgm:pt modelId="{4C981445-8854-4979-8CB8-757289C9E9B7}" type="sibTrans" cxnId="{EAEFAECB-6916-4757-9AB0-811394785CD3}">
      <dgm:prSet/>
      <dgm:spPr/>
      <dgm:t>
        <a:bodyPr/>
        <a:lstStyle/>
        <a:p>
          <a:endParaRPr lang="es-CO">
            <a:latin typeface="+mn-lt"/>
          </a:endParaRPr>
        </a:p>
      </dgm:t>
    </dgm:pt>
    <dgm:pt modelId="{E40AF0D7-1D2C-41D4-A384-A756B1DC7CFA}" type="pres">
      <dgm:prSet presAssocID="{4E5AB6EF-5B4E-42E9-902D-AA76068E5C2D}" presName="hierChild1" presStyleCnt="0">
        <dgm:presLayoutVars>
          <dgm:orgChart val="1"/>
          <dgm:chPref val="1"/>
          <dgm:dir/>
          <dgm:animOne val="branch"/>
          <dgm:animLvl val="lvl"/>
          <dgm:resizeHandles/>
        </dgm:presLayoutVars>
      </dgm:prSet>
      <dgm:spPr/>
    </dgm:pt>
    <dgm:pt modelId="{F5F27011-9902-4227-956D-6DF4A9067F93}" type="pres">
      <dgm:prSet presAssocID="{056D84AC-976F-4CF6-A7E1-79CA404DC5F0}" presName="hierRoot1" presStyleCnt="0">
        <dgm:presLayoutVars>
          <dgm:hierBranch val="init"/>
        </dgm:presLayoutVars>
      </dgm:prSet>
      <dgm:spPr/>
    </dgm:pt>
    <dgm:pt modelId="{868825FE-E524-43E1-A56F-21F42A4AA731}" type="pres">
      <dgm:prSet presAssocID="{056D84AC-976F-4CF6-A7E1-79CA404DC5F0}" presName="rootComposite1" presStyleCnt="0"/>
      <dgm:spPr/>
    </dgm:pt>
    <dgm:pt modelId="{FCDD30B3-4B41-4C30-BE93-553C5FBBFF88}" type="pres">
      <dgm:prSet presAssocID="{056D84AC-976F-4CF6-A7E1-79CA404DC5F0}" presName="rootText1" presStyleLbl="node0" presStyleIdx="0" presStyleCnt="1">
        <dgm:presLayoutVars>
          <dgm:chPref val="3"/>
        </dgm:presLayoutVars>
      </dgm:prSet>
      <dgm:spPr/>
    </dgm:pt>
    <dgm:pt modelId="{689257E7-9717-4A09-BB03-56FCD4949E76}" type="pres">
      <dgm:prSet presAssocID="{056D84AC-976F-4CF6-A7E1-79CA404DC5F0}" presName="rootConnector1" presStyleLbl="node1" presStyleIdx="0" presStyleCnt="0"/>
      <dgm:spPr/>
    </dgm:pt>
    <dgm:pt modelId="{62B5F5DC-12F9-41FD-9A81-E8730440F605}" type="pres">
      <dgm:prSet presAssocID="{056D84AC-976F-4CF6-A7E1-79CA404DC5F0}" presName="hierChild2" presStyleCnt="0"/>
      <dgm:spPr/>
    </dgm:pt>
    <dgm:pt modelId="{E69AD913-82BE-4DF3-AD15-71769681A1D1}" type="pres">
      <dgm:prSet presAssocID="{FBA17552-76BE-4173-ABA5-14FFBF986B02}" presName="Name37" presStyleLbl="parChTrans1D2" presStyleIdx="0" presStyleCnt="3"/>
      <dgm:spPr/>
    </dgm:pt>
    <dgm:pt modelId="{43F657B7-42B2-41DA-A640-F07200F1BDE7}" type="pres">
      <dgm:prSet presAssocID="{AD33F3DC-5DDE-4DD2-A433-BE5A0560FA80}" presName="hierRoot2" presStyleCnt="0">
        <dgm:presLayoutVars>
          <dgm:hierBranch val="init"/>
        </dgm:presLayoutVars>
      </dgm:prSet>
      <dgm:spPr/>
    </dgm:pt>
    <dgm:pt modelId="{831B0294-61BA-4FB2-9787-6CC46839B50B}" type="pres">
      <dgm:prSet presAssocID="{AD33F3DC-5DDE-4DD2-A433-BE5A0560FA80}" presName="rootComposite" presStyleCnt="0"/>
      <dgm:spPr/>
    </dgm:pt>
    <dgm:pt modelId="{7BD5D90F-543A-47C1-9C88-8ABE799E792D}" type="pres">
      <dgm:prSet presAssocID="{AD33F3DC-5DDE-4DD2-A433-BE5A0560FA80}" presName="rootText" presStyleLbl="node2" presStyleIdx="0" presStyleCnt="3">
        <dgm:presLayoutVars>
          <dgm:chPref val="3"/>
        </dgm:presLayoutVars>
      </dgm:prSet>
      <dgm:spPr/>
    </dgm:pt>
    <dgm:pt modelId="{0FE75199-1185-49D6-A643-20A5A73FBE18}" type="pres">
      <dgm:prSet presAssocID="{AD33F3DC-5DDE-4DD2-A433-BE5A0560FA80}" presName="rootConnector" presStyleLbl="node2" presStyleIdx="0" presStyleCnt="3"/>
      <dgm:spPr/>
    </dgm:pt>
    <dgm:pt modelId="{858F7677-84CE-4E78-ABCC-011500E302FD}" type="pres">
      <dgm:prSet presAssocID="{AD33F3DC-5DDE-4DD2-A433-BE5A0560FA80}" presName="hierChild4" presStyleCnt="0"/>
      <dgm:spPr/>
    </dgm:pt>
    <dgm:pt modelId="{8D362CF3-1370-460A-BBAC-D881A1A166C7}" type="pres">
      <dgm:prSet presAssocID="{AD33F3DC-5DDE-4DD2-A433-BE5A0560FA80}" presName="hierChild5" presStyleCnt="0"/>
      <dgm:spPr/>
    </dgm:pt>
    <dgm:pt modelId="{733C61D8-EF6C-41D9-953E-D623B8084DE2}" type="pres">
      <dgm:prSet presAssocID="{7E7C40CB-55B8-4C69-B6DA-5FD1D93AAC8D}" presName="Name37" presStyleLbl="parChTrans1D2" presStyleIdx="1" presStyleCnt="3"/>
      <dgm:spPr/>
    </dgm:pt>
    <dgm:pt modelId="{6622F374-2C6C-4AA3-837A-9DC822CBEAEE}" type="pres">
      <dgm:prSet presAssocID="{FE42383F-2529-4545-B613-21615932861E}" presName="hierRoot2" presStyleCnt="0">
        <dgm:presLayoutVars>
          <dgm:hierBranch val="init"/>
        </dgm:presLayoutVars>
      </dgm:prSet>
      <dgm:spPr/>
    </dgm:pt>
    <dgm:pt modelId="{5C4DA84A-D3E8-4D45-9D98-4FCB65E040DF}" type="pres">
      <dgm:prSet presAssocID="{FE42383F-2529-4545-B613-21615932861E}" presName="rootComposite" presStyleCnt="0"/>
      <dgm:spPr/>
    </dgm:pt>
    <dgm:pt modelId="{D46FDACA-4B34-4C36-B574-D7E23EF8D953}" type="pres">
      <dgm:prSet presAssocID="{FE42383F-2529-4545-B613-21615932861E}" presName="rootText" presStyleLbl="node2" presStyleIdx="1" presStyleCnt="3">
        <dgm:presLayoutVars>
          <dgm:chPref val="3"/>
        </dgm:presLayoutVars>
      </dgm:prSet>
      <dgm:spPr/>
    </dgm:pt>
    <dgm:pt modelId="{17A9CB83-AA47-47EC-B5F6-E4ECFAD1A117}" type="pres">
      <dgm:prSet presAssocID="{FE42383F-2529-4545-B613-21615932861E}" presName="rootConnector" presStyleLbl="node2" presStyleIdx="1" presStyleCnt="3"/>
      <dgm:spPr/>
    </dgm:pt>
    <dgm:pt modelId="{A6BA9788-3DC7-41C7-8A30-7833FD50B8E1}" type="pres">
      <dgm:prSet presAssocID="{FE42383F-2529-4545-B613-21615932861E}" presName="hierChild4" presStyleCnt="0"/>
      <dgm:spPr/>
    </dgm:pt>
    <dgm:pt modelId="{9172D3F8-5BBC-4F91-B75D-BC384BD06D04}" type="pres">
      <dgm:prSet presAssocID="{9936DAC0-C0AD-48FD-B59B-749E8E1D2C19}" presName="Name37" presStyleLbl="parChTrans1D3" presStyleIdx="0" presStyleCnt="2"/>
      <dgm:spPr/>
    </dgm:pt>
    <dgm:pt modelId="{32CCBD2A-B0EF-4B73-A12B-4EF37F4C7CCF}" type="pres">
      <dgm:prSet presAssocID="{F177B910-26DE-4AE7-94EE-629DBBAEF2F6}" presName="hierRoot2" presStyleCnt="0">
        <dgm:presLayoutVars>
          <dgm:hierBranch val="init"/>
        </dgm:presLayoutVars>
      </dgm:prSet>
      <dgm:spPr/>
    </dgm:pt>
    <dgm:pt modelId="{8DDCA707-4492-4E35-AE17-B8CF4FCC9CFA}" type="pres">
      <dgm:prSet presAssocID="{F177B910-26DE-4AE7-94EE-629DBBAEF2F6}" presName="rootComposite" presStyleCnt="0"/>
      <dgm:spPr/>
    </dgm:pt>
    <dgm:pt modelId="{0B0DF7E0-5BB9-408E-9109-8CED629D7D23}" type="pres">
      <dgm:prSet presAssocID="{F177B910-26DE-4AE7-94EE-629DBBAEF2F6}" presName="rootText" presStyleLbl="node3" presStyleIdx="0" presStyleCnt="2">
        <dgm:presLayoutVars>
          <dgm:chPref val="3"/>
        </dgm:presLayoutVars>
      </dgm:prSet>
      <dgm:spPr/>
    </dgm:pt>
    <dgm:pt modelId="{5AED717A-F7B2-4D01-BA75-5CD93BB6F4DE}" type="pres">
      <dgm:prSet presAssocID="{F177B910-26DE-4AE7-94EE-629DBBAEF2F6}" presName="rootConnector" presStyleLbl="node3" presStyleIdx="0" presStyleCnt="2"/>
      <dgm:spPr/>
    </dgm:pt>
    <dgm:pt modelId="{DB9D452D-8867-4418-89AC-933531C36901}" type="pres">
      <dgm:prSet presAssocID="{F177B910-26DE-4AE7-94EE-629DBBAEF2F6}" presName="hierChild4" presStyleCnt="0"/>
      <dgm:spPr/>
    </dgm:pt>
    <dgm:pt modelId="{0A17EA9F-ED7C-4835-AE2E-26683B93C002}" type="pres">
      <dgm:prSet presAssocID="{F177B910-26DE-4AE7-94EE-629DBBAEF2F6}" presName="hierChild5" presStyleCnt="0"/>
      <dgm:spPr/>
    </dgm:pt>
    <dgm:pt modelId="{698A60F3-0552-468F-A18E-19F606CD5701}" type="pres">
      <dgm:prSet presAssocID="{FE42383F-2529-4545-B613-21615932861E}" presName="hierChild5" presStyleCnt="0"/>
      <dgm:spPr/>
    </dgm:pt>
    <dgm:pt modelId="{55EC3F17-63A6-4C07-BFF3-79C9F870EBBB}" type="pres">
      <dgm:prSet presAssocID="{8F5F0D93-9824-40C5-8436-F2B7355B862D}" presName="Name37" presStyleLbl="parChTrans1D2" presStyleIdx="2" presStyleCnt="3"/>
      <dgm:spPr/>
    </dgm:pt>
    <dgm:pt modelId="{67E48B6E-1CAC-4886-9274-DDDE90748327}" type="pres">
      <dgm:prSet presAssocID="{B6FF8691-A419-4C6F-863D-28FDD98069FD}" presName="hierRoot2" presStyleCnt="0">
        <dgm:presLayoutVars>
          <dgm:hierBranch val="init"/>
        </dgm:presLayoutVars>
      </dgm:prSet>
      <dgm:spPr/>
    </dgm:pt>
    <dgm:pt modelId="{B8EFDF93-C75C-463C-AE68-BA325F6E5C01}" type="pres">
      <dgm:prSet presAssocID="{B6FF8691-A419-4C6F-863D-28FDD98069FD}" presName="rootComposite" presStyleCnt="0"/>
      <dgm:spPr/>
    </dgm:pt>
    <dgm:pt modelId="{96E3E703-4596-4AA5-9886-C911E4DE1B22}" type="pres">
      <dgm:prSet presAssocID="{B6FF8691-A419-4C6F-863D-28FDD98069FD}" presName="rootText" presStyleLbl="node2" presStyleIdx="2" presStyleCnt="3">
        <dgm:presLayoutVars>
          <dgm:chPref val="3"/>
        </dgm:presLayoutVars>
      </dgm:prSet>
      <dgm:spPr/>
    </dgm:pt>
    <dgm:pt modelId="{FF41AAA8-3290-422E-BDC7-9865157E2F3F}" type="pres">
      <dgm:prSet presAssocID="{B6FF8691-A419-4C6F-863D-28FDD98069FD}" presName="rootConnector" presStyleLbl="node2" presStyleIdx="2" presStyleCnt="3"/>
      <dgm:spPr/>
    </dgm:pt>
    <dgm:pt modelId="{0082A9FC-24E7-4B7E-BAB2-E4D4641C16A3}" type="pres">
      <dgm:prSet presAssocID="{B6FF8691-A419-4C6F-863D-28FDD98069FD}" presName="hierChild4" presStyleCnt="0"/>
      <dgm:spPr/>
    </dgm:pt>
    <dgm:pt modelId="{EF753E93-27A5-4313-97F4-B0CDFA7CB180}" type="pres">
      <dgm:prSet presAssocID="{4DE71DED-1E7B-4844-A479-A373A388659E}" presName="Name37" presStyleLbl="parChTrans1D3" presStyleIdx="1" presStyleCnt="2"/>
      <dgm:spPr/>
    </dgm:pt>
    <dgm:pt modelId="{D4A21C9A-9D25-4DEC-8161-20215B06136A}" type="pres">
      <dgm:prSet presAssocID="{8FBB5DF4-E956-400F-9573-33C90F50C3B4}" presName="hierRoot2" presStyleCnt="0">
        <dgm:presLayoutVars>
          <dgm:hierBranch val="init"/>
        </dgm:presLayoutVars>
      </dgm:prSet>
      <dgm:spPr/>
    </dgm:pt>
    <dgm:pt modelId="{B2D18301-F355-471B-99F2-02F220C096FB}" type="pres">
      <dgm:prSet presAssocID="{8FBB5DF4-E956-400F-9573-33C90F50C3B4}" presName="rootComposite" presStyleCnt="0"/>
      <dgm:spPr/>
    </dgm:pt>
    <dgm:pt modelId="{FB40B4B8-7F55-46FA-BA5E-BE50AC7FBCDE}" type="pres">
      <dgm:prSet presAssocID="{8FBB5DF4-E956-400F-9573-33C90F50C3B4}" presName="rootText" presStyleLbl="node3" presStyleIdx="1" presStyleCnt="2">
        <dgm:presLayoutVars>
          <dgm:chPref val="3"/>
        </dgm:presLayoutVars>
      </dgm:prSet>
      <dgm:spPr/>
    </dgm:pt>
    <dgm:pt modelId="{262AF4C0-53B1-4D8B-8A22-60E03F121FD2}" type="pres">
      <dgm:prSet presAssocID="{8FBB5DF4-E956-400F-9573-33C90F50C3B4}" presName="rootConnector" presStyleLbl="node3" presStyleIdx="1" presStyleCnt="2"/>
      <dgm:spPr/>
    </dgm:pt>
    <dgm:pt modelId="{9C420B29-EC3D-46C4-A865-F9CFD2F28E37}" type="pres">
      <dgm:prSet presAssocID="{8FBB5DF4-E956-400F-9573-33C90F50C3B4}" presName="hierChild4" presStyleCnt="0"/>
      <dgm:spPr/>
    </dgm:pt>
    <dgm:pt modelId="{C5661155-5304-4A61-8B09-401C5AD34FF8}" type="pres">
      <dgm:prSet presAssocID="{8FBB5DF4-E956-400F-9573-33C90F50C3B4}" presName="hierChild5" presStyleCnt="0"/>
      <dgm:spPr/>
    </dgm:pt>
    <dgm:pt modelId="{529BF2EC-987A-4C05-8DBD-0A3911AA8A47}" type="pres">
      <dgm:prSet presAssocID="{B6FF8691-A419-4C6F-863D-28FDD98069FD}" presName="hierChild5" presStyleCnt="0"/>
      <dgm:spPr/>
    </dgm:pt>
    <dgm:pt modelId="{77C2AAC6-78BD-4C53-8FEB-DB12EB91E774}" type="pres">
      <dgm:prSet presAssocID="{056D84AC-976F-4CF6-A7E1-79CA404DC5F0}" presName="hierChild3" presStyleCnt="0"/>
      <dgm:spPr/>
    </dgm:pt>
  </dgm:ptLst>
  <dgm:cxnLst>
    <dgm:cxn modelId="{E24E1C0D-8EA8-40BB-828F-397C04C1DA70}" srcId="{FE42383F-2529-4545-B613-21615932861E}" destId="{F177B910-26DE-4AE7-94EE-629DBBAEF2F6}" srcOrd="0" destOrd="0" parTransId="{9936DAC0-C0AD-48FD-B59B-749E8E1D2C19}" sibTransId="{4B2D9246-0D35-436A-9B73-54ADC23D2B7A}"/>
    <dgm:cxn modelId="{D78BCC1F-C937-4B67-8AB1-5E424AACEE74}" type="presOf" srcId="{FE42383F-2529-4545-B613-21615932861E}" destId="{D46FDACA-4B34-4C36-B574-D7E23EF8D953}" srcOrd="0" destOrd="0" presId="urn:microsoft.com/office/officeart/2005/8/layout/orgChart1"/>
    <dgm:cxn modelId="{BAE98A26-3BB5-4577-B26F-AFB2E566AAD1}" type="presOf" srcId="{FE42383F-2529-4545-B613-21615932861E}" destId="{17A9CB83-AA47-47EC-B5F6-E4ECFAD1A117}" srcOrd="1" destOrd="0" presId="urn:microsoft.com/office/officeart/2005/8/layout/orgChart1"/>
    <dgm:cxn modelId="{C9143065-06A1-45D0-84E4-907A783E4B89}" srcId="{056D84AC-976F-4CF6-A7E1-79CA404DC5F0}" destId="{AD33F3DC-5DDE-4DD2-A433-BE5A0560FA80}" srcOrd="0" destOrd="0" parTransId="{FBA17552-76BE-4173-ABA5-14FFBF986B02}" sibTransId="{E1B55100-CB1A-4047-945D-3B1255BDAD13}"/>
    <dgm:cxn modelId="{4D4F3B65-AC8B-4531-A3B5-67875B516B42}" type="presOf" srcId="{B6FF8691-A419-4C6F-863D-28FDD98069FD}" destId="{FF41AAA8-3290-422E-BDC7-9865157E2F3F}" srcOrd="1" destOrd="0" presId="urn:microsoft.com/office/officeart/2005/8/layout/orgChart1"/>
    <dgm:cxn modelId="{D332F34C-B082-4563-B994-6279C09F13FF}" type="presOf" srcId="{4E5AB6EF-5B4E-42E9-902D-AA76068E5C2D}" destId="{E40AF0D7-1D2C-41D4-A384-A756B1DC7CFA}" srcOrd="0" destOrd="0" presId="urn:microsoft.com/office/officeart/2005/8/layout/orgChart1"/>
    <dgm:cxn modelId="{1845F272-F841-4CD3-B591-FFDF3D9E9C29}" type="presOf" srcId="{056D84AC-976F-4CF6-A7E1-79CA404DC5F0}" destId="{FCDD30B3-4B41-4C30-BE93-553C5FBBFF88}" srcOrd="0" destOrd="0" presId="urn:microsoft.com/office/officeart/2005/8/layout/orgChart1"/>
    <dgm:cxn modelId="{EEF04C81-36BA-4905-925D-76C55D6AFAAD}" type="presOf" srcId="{AD33F3DC-5DDE-4DD2-A433-BE5A0560FA80}" destId="{7BD5D90F-543A-47C1-9C88-8ABE799E792D}" srcOrd="0" destOrd="0" presId="urn:microsoft.com/office/officeart/2005/8/layout/orgChart1"/>
    <dgm:cxn modelId="{A9F6A98A-0FF9-4473-AF83-C5E9C346034D}" type="presOf" srcId="{B6FF8691-A419-4C6F-863D-28FDD98069FD}" destId="{96E3E703-4596-4AA5-9886-C911E4DE1B22}" srcOrd="0" destOrd="0" presId="urn:microsoft.com/office/officeart/2005/8/layout/orgChart1"/>
    <dgm:cxn modelId="{DAD8F896-F885-4436-BF7A-B77938BB115D}" type="presOf" srcId="{AD33F3DC-5DDE-4DD2-A433-BE5A0560FA80}" destId="{0FE75199-1185-49D6-A643-20A5A73FBE18}" srcOrd="1" destOrd="0" presId="urn:microsoft.com/office/officeart/2005/8/layout/orgChart1"/>
    <dgm:cxn modelId="{CB187A9D-4468-409D-BDF8-D1DC414E400D}" type="presOf" srcId="{FBA17552-76BE-4173-ABA5-14FFBF986B02}" destId="{E69AD913-82BE-4DF3-AD15-71769681A1D1}" srcOrd="0" destOrd="0" presId="urn:microsoft.com/office/officeart/2005/8/layout/orgChart1"/>
    <dgm:cxn modelId="{815BFAA3-0F01-4D8E-A16B-9BFB7D83CDF3}" type="presOf" srcId="{8FBB5DF4-E956-400F-9573-33C90F50C3B4}" destId="{FB40B4B8-7F55-46FA-BA5E-BE50AC7FBCDE}" srcOrd="0" destOrd="0" presId="urn:microsoft.com/office/officeart/2005/8/layout/orgChart1"/>
    <dgm:cxn modelId="{BB68DCB1-6F37-4704-824D-6546371A40C5}" type="presOf" srcId="{4DE71DED-1E7B-4844-A479-A373A388659E}" destId="{EF753E93-27A5-4313-97F4-B0CDFA7CB180}" srcOrd="0" destOrd="0" presId="urn:microsoft.com/office/officeart/2005/8/layout/orgChart1"/>
    <dgm:cxn modelId="{808AEBB7-1A76-4EE2-916E-660EFCE1EDB5}" srcId="{056D84AC-976F-4CF6-A7E1-79CA404DC5F0}" destId="{B6FF8691-A419-4C6F-863D-28FDD98069FD}" srcOrd="2" destOrd="0" parTransId="{8F5F0D93-9824-40C5-8436-F2B7355B862D}" sibTransId="{1696B52B-68EE-43FC-B93F-3204D936B5E0}"/>
    <dgm:cxn modelId="{43A4F1C0-8F06-461B-B31F-1DFEBBDADD6B}" type="presOf" srcId="{F177B910-26DE-4AE7-94EE-629DBBAEF2F6}" destId="{5AED717A-F7B2-4D01-BA75-5CD93BB6F4DE}" srcOrd="1" destOrd="0" presId="urn:microsoft.com/office/officeart/2005/8/layout/orgChart1"/>
    <dgm:cxn modelId="{A7E9F7C0-7B80-4C63-925C-C3666D8E530E}" type="presOf" srcId="{9936DAC0-C0AD-48FD-B59B-749E8E1D2C19}" destId="{9172D3F8-5BBC-4F91-B75D-BC384BD06D04}" srcOrd="0" destOrd="0" presId="urn:microsoft.com/office/officeart/2005/8/layout/orgChart1"/>
    <dgm:cxn modelId="{9E0E7AC7-6F21-44BC-A88D-8D4C843E8924}" type="presOf" srcId="{7E7C40CB-55B8-4C69-B6DA-5FD1D93AAC8D}" destId="{733C61D8-EF6C-41D9-953E-D623B8084DE2}" srcOrd="0" destOrd="0" presId="urn:microsoft.com/office/officeart/2005/8/layout/orgChart1"/>
    <dgm:cxn modelId="{EAEFAECB-6916-4757-9AB0-811394785CD3}" srcId="{B6FF8691-A419-4C6F-863D-28FDD98069FD}" destId="{8FBB5DF4-E956-400F-9573-33C90F50C3B4}" srcOrd="0" destOrd="0" parTransId="{4DE71DED-1E7B-4844-A479-A373A388659E}" sibTransId="{4C981445-8854-4979-8CB8-757289C9E9B7}"/>
    <dgm:cxn modelId="{9FF1CBDA-D1A2-4147-9094-4224C1245976}" srcId="{056D84AC-976F-4CF6-A7E1-79CA404DC5F0}" destId="{FE42383F-2529-4545-B613-21615932861E}" srcOrd="1" destOrd="0" parTransId="{7E7C40CB-55B8-4C69-B6DA-5FD1D93AAC8D}" sibTransId="{4C724FEC-EC7F-4873-99BA-8A8997FFCE1F}"/>
    <dgm:cxn modelId="{EE07CDDD-5A26-4795-BDCA-D4E2A19B2EDC}" type="presOf" srcId="{F177B910-26DE-4AE7-94EE-629DBBAEF2F6}" destId="{0B0DF7E0-5BB9-408E-9109-8CED629D7D23}" srcOrd="0" destOrd="0" presId="urn:microsoft.com/office/officeart/2005/8/layout/orgChart1"/>
    <dgm:cxn modelId="{2F6BF1E2-78B4-4B3E-B7EE-538E76070FFB}" type="presOf" srcId="{8FBB5DF4-E956-400F-9573-33C90F50C3B4}" destId="{262AF4C0-53B1-4D8B-8A22-60E03F121FD2}" srcOrd="1" destOrd="0" presId="urn:microsoft.com/office/officeart/2005/8/layout/orgChart1"/>
    <dgm:cxn modelId="{30DAAAE7-774C-497F-A309-D92945AA6D93}" srcId="{4E5AB6EF-5B4E-42E9-902D-AA76068E5C2D}" destId="{056D84AC-976F-4CF6-A7E1-79CA404DC5F0}" srcOrd="0" destOrd="0" parTransId="{36F28092-7AEA-4187-95DC-26EFA0F0356B}" sibTransId="{BD31F9C1-A8E4-41A7-99A7-85F5926A049E}"/>
    <dgm:cxn modelId="{C324DDF3-D60B-4364-9C12-427F7F4DB325}" type="presOf" srcId="{8F5F0D93-9824-40C5-8436-F2B7355B862D}" destId="{55EC3F17-63A6-4C07-BFF3-79C9F870EBBB}" srcOrd="0" destOrd="0" presId="urn:microsoft.com/office/officeart/2005/8/layout/orgChart1"/>
    <dgm:cxn modelId="{EB3113FC-15B7-4682-9936-78F7AE3C9D47}" type="presOf" srcId="{056D84AC-976F-4CF6-A7E1-79CA404DC5F0}" destId="{689257E7-9717-4A09-BB03-56FCD4949E76}" srcOrd="1" destOrd="0" presId="urn:microsoft.com/office/officeart/2005/8/layout/orgChart1"/>
    <dgm:cxn modelId="{7BCEC764-A42D-4FAA-8D02-369FCDEA06E1}" type="presParOf" srcId="{E40AF0D7-1D2C-41D4-A384-A756B1DC7CFA}" destId="{F5F27011-9902-4227-956D-6DF4A9067F93}" srcOrd="0" destOrd="0" presId="urn:microsoft.com/office/officeart/2005/8/layout/orgChart1"/>
    <dgm:cxn modelId="{58968EDE-A985-4D25-B856-0E2758AAEEC8}" type="presParOf" srcId="{F5F27011-9902-4227-956D-6DF4A9067F93}" destId="{868825FE-E524-43E1-A56F-21F42A4AA731}" srcOrd="0" destOrd="0" presId="urn:microsoft.com/office/officeart/2005/8/layout/orgChart1"/>
    <dgm:cxn modelId="{9C4C7334-38B8-4A45-9023-2BB628D2AA55}" type="presParOf" srcId="{868825FE-E524-43E1-A56F-21F42A4AA731}" destId="{FCDD30B3-4B41-4C30-BE93-553C5FBBFF88}" srcOrd="0" destOrd="0" presId="urn:microsoft.com/office/officeart/2005/8/layout/orgChart1"/>
    <dgm:cxn modelId="{E91539D3-3E2F-4272-BD95-DA8D09B466E6}" type="presParOf" srcId="{868825FE-E524-43E1-A56F-21F42A4AA731}" destId="{689257E7-9717-4A09-BB03-56FCD4949E76}" srcOrd="1" destOrd="0" presId="urn:microsoft.com/office/officeart/2005/8/layout/orgChart1"/>
    <dgm:cxn modelId="{5CDD009B-4087-4670-8C4C-127FFD01B9EA}" type="presParOf" srcId="{F5F27011-9902-4227-956D-6DF4A9067F93}" destId="{62B5F5DC-12F9-41FD-9A81-E8730440F605}" srcOrd="1" destOrd="0" presId="urn:microsoft.com/office/officeart/2005/8/layout/orgChart1"/>
    <dgm:cxn modelId="{AACB7481-B970-42D3-B789-5D9559440FB5}" type="presParOf" srcId="{62B5F5DC-12F9-41FD-9A81-E8730440F605}" destId="{E69AD913-82BE-4DF3-AD15-71769681A1D1}" srcOrd="0" destOrd="0" presId="urn:microsoft.com/office/officeart/2005/8/layout/orgChart1"/>
    <dgm:cxn modelId="{D2B9A688-5CA2-42DC-8639-FC2D65BF82E7}" type="presParOf" srcId="{62B5F5DC-12F9-41FD-9A81-E8730440F605}" destId="{43F657B7-42B2-41DA-A640-F07200F1BDE7}" srcOrd="1" destOrd="0" presId="urn:microsoft.com/office/officeart/2005/8/layout/orgChart1"/>
    <dgm:cxn modelId="{E0EFD1F0-6C62-4BE6-8ED2-DE66D96D62F0}" type="presParOf" srcId="{43F657B7-42B2-41DA-A640-F07200F1BDE7}" destId="{831B0294-61BA-4FB2-9787-6CC46839B50B}" srcOrd="0" destOrd="0" presId="urn:microsoft.com/office/officeart/2005/8/layout/orgChart1"/>
    <dgm:cxn modelId="{1D1F5250-5C6D-494E-87D4-E810E74CE5C2}" type="presParOf" srcId="{831B0294-61BA-4FB2-9787-6CC46839B50B}" destId="{7BD5D90F-543A-47C1-9C88-8ABE799E792D}" srcOrd="0" destOrd="0" presId="urn:microsoft.com/office/officeart/2005/8/layout/orgChart1"/>
    <dgm:cxn modelId="{D3A52CA4-2648-41CE-B2DB-2B81F17B64F0}" type="presParOf" srcId="{831B0294-61BA-4FB2-9787-6CC46839B50B}" destId="{0FE75199-1185-49D6-A643-20A5A73FBE18}" srcOrd="1" destOrd="0" presId="urn:microsoft.com/office/officeart/2005/8/layout/orgChart1"/>
    <dgm:cxn modelId="{4C548794-EBFC-4181-BFA7-F06C5F02F660}" type="presParOf" srcId="{43F657B7-42B2-41DA-A640-F07200F1BDE7}" destId="{858F7677-84CE-4E78-ABCC-011500E302FD}" srcOrd="1" destOrd="0" presId="urn:microsoft.com/office/officeart/2005/8/layout/orgChart1"/>
    <dgm:cxn modelId="{4A731B2F-9824-4C94-ADB7-16C2ADF6A13D}" type="presParOf" srcId="{43F657B7-42B2-41DA-A640-F07200F1BDE7}" destId="{8D362CF3-1370-460A-BBAC-D881A1A166C7}" srcOrd="2" destOrd="0" presId="urn:microsoft.com/office/officeart/2005/8/layout/orgChart1"/>
    <dgm:cxn modelId="{C6734D6F-299C-4740-8DA4-6AEA71B0BC78}" type="presParOf" srcId="{62B5F5DC-12F9-41FD-9A81-E8730440F605}" destId="{733C61D8-EF6C-41D9-953E-D623B8084DE2}" srcOrd="2" destOrd="0" presId="urn:microsoft.com/office/officeart/2005/8/layout/orgChart1"/>
    <dgm:cxn modelId="{3017960E-35A1-44C6-BF3F-0EC754455659}" type="presParOf" srcId="{62B5F5DC-12F9-41FD-9A81-E8730440F605}" destId="{6622F374-2C6C-4AA3-837A-9DC822CBEAEE}" srcOrd="3" destOrd="0" presId="urn:microsoft.com/office/officeart/2005/8/layout/orgChart1"/>
    <dgm:cxn modelId="{1A87DB90-75F2-4524-AF4E-68F1904AD1C1}" type="presParOf" srcId="{6622F374-2C6C-4AA3-837A-9DC822CBEAEE}" destId="{5C4DA84A-D3E8-4D45-9D98-4FCB65E040DF}" srcOrd="0" destOrd="0" presId="urn:microsoft.com/office/officeart/2005/8/layout/orgChart1"/>
    <dgm:cxn modelId="{E4955BBE-6254-46AE-91D3-4269FDEC4D34}" type="presParOf" srcId="{5C4DA84A-D3E8-4D45-9D98-4FCB65E040DF}" destId="{D46FDACA-4B34-4C36-B574-D7E23EF8D953}" srcOrd="0" destOrd="0" presId="urn:microsoft.com/office/officeart/2005/8/layout/orgChart1"/>
    <dgm:cxn modelId="{593F9A1D-FE80-4553-9F47-4B07F582A513}" type="presParOf" srcId="{5C4DA84A-D3E8-4D45-9D98-4FCB65E040DF}" destId="{17A9CB83-AA47-47EC-B5F6-E4ECFAD1A117}" srcOrd="1" destOrd="0" presId="urn:microsoft.com/office/officeart/2005/8/layout/orgChart1"/>
    <dgm:cxn modelId="{76D27D03-C712-4568-9F9D-7F8F1A314AAD}" type="presParOf" srcId="{6622F374-2C6C-4AA3-837A-9DC822CBEAEE}" destId="{A6BA9788-3DC7-41C7-8A30-7833FD50B8E1}" srcOrd="1" destOrd="0" presId="urn:microsoft.com/office/officeart/2005/8/layout/orgChart1"/>
    <dgm:cxn modelId="{E52EC374-D32A-465A-9F84-62C6DC56EFB5}" type="presParOf" srcId="{A6BA9788-3DC7-41C7-8A30-7833FD50B8E1}" destId="{9172D3F8-5BBC-4F91-B75D-BC384BD06D04}" srcOrd="0" destOrd="0" presId="urn:microsoft.com/office/officeart/2005/8/layout/orgChart1"/>
    <dgm:cxn modelId="{6FF236AD-8244-40E2-BD3C-D3B75167A1E5}" type="presParOf" srcId="{A6BA9788-3DC7-41C7-8A30-7833FD50B8E1}" destId="{32CCBD2A-B0EF-4B73-A12B-4EF37F4C7CCF}" srcOrd="1" destOrd="0" presId="urn:microsoft.com/office/officeart/2005/8/layout/orgChart1"/>
    <dgm:cxn modelId="{C9385150-A24C-4BA1-ADD9-5EA86D86FE1F}" type="presParOf" srcId="{32CCBD2A-B0EF-4B73-A12B-4EF37F4C7CCF}" destId="{8DDCA707-4492-4E35-AE17-B8CF4FCC9CFA}" srcOrd="0" destOrd="0" presId="urn:microsoft.com/office/officeart/2005/8/layout/orgChart1"/>
    <dgm:cxn modelId="{8C71CB0E-6CF1-46F3-B1C2-E7067C35920A}" type="presParOf" srcId="{8DDCA707-4492-4E35-AE17-B8CF4FCC9CFA}" destId="{0B0DF7E0-5BB9-408E-9109-8CED629D7D23}" srcOrd="0" destOrd="0" presId="urn:microsoft.com/office/officeart/2005/8/layout/orgChart1"/>
    <dgm:cxn modelId="{694D3F8A-430F-433C-86E0-299A9CDD36C5}" type="presParOf" srcId="{8DDCA707-4492-4E35-AE17-B8CF4FCC9CFA}" destId="{5AED717A-F7B2-4D01-BA75-5CD93BB6F4DE}" srcOrd="1" destOrd="0" presId="urn:microsoft.com/office/officeart/2005/8/layout/orgChart1"/>
    <dgm:cxn modelId="{CE215BAC-E8CF-4B5A-9734-C88211361916}" type="presParOf" srcId="{32CCBD2A-B0EF-4B73-A12B-4EF37F4C7CCF}" destId="{DB9D452D-8867-4418-89AC-933531C36901}" srcOrd="1" destOrd="0" presId="urn:microsoft.com/office/officeart/2005/8/layout/orgChart1"/>
    <dgm:cxn modelId="{F9C0F52F-B809-46E3-B65E-510E929E844B}" type="presParOf" srcId="{32CCBD2A-B0EF-4B73-A12B-4EF37F4C7CCF}" destId="{0A17EA9F-ED7C-4835-AE2E-26683B93C002}" srcOrd="2" destOrd="0" presId="urn:microsoft.com/office/officeart/2005/8/layout/orgChart1"/>
    <dgm:cxn modelId="{8FF296C4-3366-4B00-8AFE-8B0447A7913D}" type="presParOf" srcId="{6622F374-2C6C-4AA3-837A-9DC822CBEAEE}" destId="{698A60F3-0552-468F-A18E-19F606CD5701}" srcOrd="2" destOrd="0" presId="urn:microsoft.com/office/officeart/2005/8/layout/orgChart1"/>
    <dgm:cxn modelId="{9001C915-7662-4F5D-BE82-388868D98076}" type="presParOf" srcId="{62B5F5DC-12F9-41FD-9A81-E8730440F605}" destId="{55EC3F17-63A6-4C07-BFF3-79C9F870EBBB}" srcOrd="4" destOrd="0" presId="urn:microsoft.com/office/officeart/2005/8/layout/orgChart1"/>
    <dgm:cxn modelId="{8B252B11-3BF1-4373-875A-71B5175AFF65}" type="presParOf" srcId="{62B5F5DC-12F9-41FD-9A81-E8730440F605}" destId="{67E48B6E-1CAC-4886-9274-DDDE90748327}" srcOrd="5" destOrd="0" presId="urn:microsoft.com/office/officeart/2005/8/layout/orgChart1"/>
    <dgm:cxn modelId="{7EF34863-9A9C-45AD-965B-27D27E824777}" type="presParOf" srcId="{67E48B6E-1CAC-4886-9274-DDDE90748327}" destId="{B8EFDF93-C75C-463C-AE68-BA325F6E5C01}" srcOrd="0" destOrd="0" presId="urn:microsoft.com/office/officeart/2005/8/layout/orgChart1"/>
    <dgm:cxn modelId="{16F8868B-D8FF-44F7-B4C4-22447BE629E0}" type="presParOf" srcId="{B8EFDF93-C75C-463C-AE68-BA325F6E5C01}" destId="{96E3E703-4596-4AA5-9886-C911E4DE1B22}" srcOrd="0" destOrd="0" presId="urn:microsoft.com/office/officeart/2005/8/layout/orgChart1"/>
    <dgm:cxn modelId="{D99A330B-61B9-43D7-9F4A-162590373E31}" type="presParOf" srcId="{B8EFDF93-C75C-463C-AE68-BA325F6E5C01}" destId="{FF41AAA8-3290-422E-BDC7-9865157E2F3F}" srcOrd="1" destOrd="0" presId="urn:microsoft.com/office/officeart/2005/8/layout/orgChart1"/>
    <dgm:cxn modelId="{E8790FF5-B65D-45DA-960F-913291228411}" type="presParOf" srcId="{67E48B6E-1CAC-4886-9274-DDDE90748327}" destId="{0082A9FC-24E7-4B7E-BAB2-E4D4641C16A3}" srcOrd="1" destOrd="0" presId="urn:microsoft.com/office/officeart/2005/8/layout/orgChart1"/>
    <dgm:cxn modelId="{CA1375CE-9BDE-4433-9A4A-5CD9F4623D6E}" type="presParOf" srcId="{0082A9FC-24E7-4B7E-BAB2-E4D4641C16A3}" destId="{EF753E93-27A5-4313-97F4-B0CDFA7CB180}" srcOrd="0" destOrd="0" presId="urn:microsoft.com/office/officeart/2005/8/layout/orgChart1"/>
    <dgm:cxn modelId="{F622F2E8-334D-40B4-8208-E1A1F4992F03}" type="presParOf" srcId="{0082A9FC-24E7-4B7E-BAB2-E4D4641C16A3}" destId="{D4A21C9A-9D25-4DEC-8161-20215B06136A}" srcOrd="1" destOrd="0" presId="urn:microsoft.com/office/officeart/2005/8/layout/orgChart1"/>
    <dgm:cxn modelId="{94A95210-EB6C-4A72-9E17-5FB01069DA28}" type="presParOf" srcId="{D4A21C9A-9D25-4DEC-8161-20215B06136A}" destId="{B2D18301-F355-471B-99F2-02F220C096FB}" srcOrd="0" destOrd="0" presId="urn:microsoft.com/office/officeart/2005/8/layout/orgChart1"/>
    <dgm:cxn modelId="{C36B5200-8170-42EF-A4B6-38E4F3A8359A}" type="presParOf" srcId="{B2D18301-F355-471B-99F2-02F220C096FB}" destId="{FB40B4B8-7F55-46FA-BA5E-BE50AC7FBCDE}" srcOrd="0" destOrd="0" presId="urn:microsoft.com/office/officeart/2005/8/layout/orgChart1"/>
    <dgm:cxn modelId="{A7E7CDB7-687A-44A9-926A-18E625B52BB2}" type="presParOf" srcId="{B2D18301-F355-471B-99F2-02F220C096FB}" destId="{262AF4C0-53B1-4D8B-8A22-60E03F121FD2}" srcOrd="1" destOrd="0" presId="urn:microsoft.com/office/officeart/2005/8/layout/orgChart1"/>
    <dgm:cxn modelId="{C2A5B98A-69EF-4DE6-867F-3E1A0286FB49}" type="presParOf" srcId="{D4A21C9A-9D25-4DEC-8161-20215B06136A}" destId="{9C420B29-EC3D-46C4-A865-F9CFD2F28E37}" srcOrd="1" destOrd="0" presId="urn:microsoft.com/office/officeart/2005/8/layout/orgChart1"/>
    <dgm:cxn modelId="{E6EE95BA-59B8-4FAC-8270-36F1A2F5EE26}" type="presParOf" srcId="{D4A21C9A-9D25-4DEC-8161-20215B06136A}" destId="{C5661155-5304-4A61-8B09-401C5AD34FF8}" srcOrd="2" destOrd="0" presId="urn:microsoft.com/office/officeart/2005/8/layout/orgChart1"/>
    <dgm:cxn modelId="{191B37BE-45B0-452A-B6AC-6BF4E0ABF86E}" type="presParOf" srcId="{67E48B6E-1CAC-4886-9274-DDDE90748327}" destId="{529BF2EC-987A-4C05-8DBD-0A3911AA8A47}" srcOrd="2" destOrd="0" presId="urn:microsoft.com/office/officeart/2005/8/layout/orgChart1"/>
    <dgm:cxn modelId="{C563725C-B05E-411A-8B65-CAF66E465963}" type="presParOf" srcId="{F5F27011-9902-4227-956D-6DF4A9067F93}" destId="{77C2AAC6-78BD-4C53-8FEB-DB12EB91E774}"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EC175C-FB68-4F71-A46D-DB4E354A138C}" type="doc">
      <dgm:prSet loTypeId="urn:microsoft.com/office/officeart/2005/8/layout/vList6" loCatId="process" qsTypeId="urn:microsoft.com/office/officeart/2005/8/quickstyle/simple1" qsCatId="simple" csTypeId="urn:microsoft.com/office/officeart/2005/8/colors/accent3_5" csCatId="accent3" phldr="1"/>
      <dgm:spPr/>
      <dgm:t>
        <a:bodyPr/>
        <a:lstStyle/>
        <a:p>
          <a:endParaRPr lang="es-CO"/>
        </a:p>
      </dgm:t>
    </dgm:pt>
    <dgm:pt modelId="{E1EAF435-E3E7-4CE3-8468-BC31B3BF02F4}">
      <dgm:prSet phldrT="[Texto]"/>
      <dgm:spPr/>
      <dgm:t>
        <a:bodyPr/>
        <a:lstStyle/>
        <a:p>
          <a:r>
            <a:rPr lang="es-CO">
              <a:solidFill>
                <a:schemeClr val="tx1"/>
              </a:solidFill>
            </a:rPr>
            <a:t>ETL</a:t>
          </a:r>
        </a:p>
      </dgm:t>
    </dgm:pt>
    <dgm:pt modelId="{E39FAF50-4782-4BAF-A2B5-272C68DF8DDA}" type="parTrans" cxnId="{0C351DE5-244A-4567-8AE4-89C48BBB61EB}">
      <dgm:prSet/>
      <dgm:spPr/>
      <dgm:t>
        <a:bodyPr/>
        <a:lstStyle/>
        <a:p>
          <a:endParaRPr lang="es-CO">
            <a:solidFill>
              <a:schemeClr val="tx1"/>
            </a:solidFill>
          </a:endParaRPr>
        </a:p>
      </dgm:t>
    </dgm:pt>
    <dgm:pt modelId="{6F7E7E5E-3BEA-4F7B-AA54-5153F6144A3B}" type="sibTrans" cxnId="{0C351DE5-244A-4567-8AE4-89C48BBB61EB}">
      <dgm:prSet/>
      <dgm:spPr/>
      <dgm:t>
        <a:bodyPr/>
        <a:lstStyle/>
        <a:p>
          <a:endParaRPr lang="es-CO">
            <a:solidFill>
              <a:schemeClr val="tx1"/>
            </a:solidFill>
          </a:endParaRPr>
        </a:p>
      </dgm:t>
    </dgm:pt>
    <dgm:pt modelId="{ADABCE57-E634-4833-A64F-728AA8EF0760}">
      <dgm:prSet phldrT="[Texto]"/>
      <dgm:spPr/>
      <dgm:t>
        <a:bodyPr/>
        <a:lstStyle/>
        <a:p>
          <a:r>
            <a:rPr lang="es-CO">
              <a:solidFill>
                <a:schemeClr val="tx1"/>
              </a:solidFill>
            </a:rPr>
            <a:t>Ingesta en </a:t>
          </a:r>
          <a:r>
            <a:rPr lang="es-CO" err="1">
              <a:solidFill>
                <a:schemeClr val="tx1"/>
              </a:solidFill>
            </a:rPr>
            <a:t>batch</a:t>
          </a:r>
          <a:endParaRPr lang="es-CO">
            <a:solidFill>
              <a:schemeClr val="tx1"/>
            </a:solidFill>
          </a:endParaRPr>
        </a:p>
      </dgm:t>
    </dgm:pt>
    <dgm:pt modelId="{24BAF472-DD3A-4715-83B7-7C00E46EBE76}" type="parTrans" cxnId="{31D893E4-6CDF-461B-93D9-D014C9980B8B}">
      <dgm:prSet/>
      <dgm:spPr/>
      <dgm:t>
        <a:bodyPr/>
        <a:lstStyle/>
        <a:p>
          <a:endParaRPr lang="es-CO">
            <a:solidFill>
              <a:schemeClr val="tx1"/>
            </a:solidFill>
          </a:endParaRPr>
        </a:p>
      </dgm:t>
    </dgm:pt>
    <dgm:pt modelId="{4861BB5F-2CD5-41FE-BC1D-5071F4C30181}" type="sibTrans" cxnId="{31D893E4-6CDF-461B-93D9-D014C9980B8B}">
      <dgm:prSet/>
      <dgm:spPr/>
      <dgm:t>
        <a:bodyPr/>
        <a:lstStyle/>
        <a:p>
          <a:endParaRPr lang="es-CO">
            <a:solidFill>
              <a:schemeClr val="tx1"/>
            </a:solidFill>
          </a:endParaRPr>
        </a:p>
      </dgm:t>
    </dgm:pt>
    <dgm:pt modelId="{5BA9C777-52D7-4EFA-980C-572B4D6E2CB5}">
      <dgm:prSet phldrT="[Texto]"/>
      <dgm:spPr/>
      <dgm:t>
        <a:bodyPr/>
        <a:lstStyle/>
        <a:p>
          <a:r>
            <a:rPr lang="es-CO">
              <a:solidFill>
                <a:schemeClr val="tx1"/>
              </a:solidFill>
            </a:rPr>
            <a:t>Conexión mediante SQLite</a:t>
          </a:r>
        </a:p>
      </dgm:t>
    </dgm:pt>
    <dgm:pt modelId="{FE8E6F32-914B-4489-AA5C-1B438A0558CB}" type="parTrans" cxnId="{F6D40C11-0A47-4419-AF7B-99B5E1AA2BB9}">
      <dgm:prSet/>
      <dgm:spPr/>
      <dgm:t>
        <a:bodyPr/>
        <a:lstStyle/>
        <a:p>
          <a:endParaRPr lang="es-CO">
            <a:solidFill>
              <a:schemeClr val="tx1"/>
            </a:solidFill>
          </a:endParaRPr>
        </a:p>
      </dgm:t>
    </dgm:pt>
    <dgm:pt modelId="{5AB28A34-3319-4DA4-A298-6493AA1FEF69}" type="sibTrans" cxnId="{F6D40C11-0A47-4419-AF7B-99B5E1AA2BB9}">
      <dgm:prSet/>
      <dgm:spPr/>
      <dgm:t>
        <a:bodyPr/>
        <a:lstStyle/>
        <a:p>
          <a:endParaRPr lang="es-CO">
            <a:solidFill>
              <a:schemeClr val="tx1"/>
            </a:solidFill>
          </a:endParaRPr>
        </a:p>
      </dgm:t>
    </dgm:pt>
    <dgm:pt modelId="{84FA165E-1F55-47AE-820A-7BA5095F2ED2}">
      <dgm:prSet phldrT="[Texto]"/>
      <dgm:spPr/>
      <dgm:t>
        <a:bodyPr/>
        <a:lstStyle/>
        <a:p>
          <a:r>
            <a:rPr lang="es-CO">
              <a:solidFill>
                <a:schemeClr val="tx1"/>
              </a:solidFill>
            </a:rPr>
            <a:t>Ingeniería de datos</a:t>
          </a:r>
        </a:p>
      </dgm:t>
    </dgm:pt>
    <dgm:pt modelId="{D1FE3C27-EC53-485D-99C0-E379F0C30511}" type="parTrans" cxnId="{80A0EAAB-80F9-4695-AE52-860541FFE6B1}">
      <dgm:prSet/>
      <dgm:spPr/>
      <dgm:t>
        <a:bodyPr/>
        <a:lstStyle/>
        <a:p>
          <a:endParaRPr lang="es-CO">
            <a:solidFill>
              <a:schemeClr val="tx1"/>
            </a:solidFill>
          </a:endParaRPr>
        </a:p>
      </dgm:t>
    </dgm:pt>
    <dgm:pt modelId="{9401959A-6678-40A9-A57D-7AA71B7ED9C4}" type="sibTrans" cxnId="{80A0EAAB-80F9-4695-AE52-860541FFE6B1}">
      <dgm:prSet/>
      <dgm:spPr/>
      <dgm:t>
        <a:bodyPr/>
        <a:lstStyle/>
        <a:p>
          <a:endParaRPr lang="es-CO">
            <a:solidFill>
              <a:schemeClr val="tx1"/>
            </a:solidFill>
          </a:endParaRPr>
        </a:p>
      </dgm:t>
    </dgm:pt>
    <dgm:pt modelId="{B908D35A-0CFD-4FE0-A314-7D6043DE5F21}">
      <dgm:prSet phldrT="[Texto]"/>
      <dgm:spPr/>
      <dgm:t>
        <a:bodyPr/>
        <a:lstStyle/>
        <a:p>
          <a:r>
            <a:rPr lang="es-CO">
              <a:solidFill>
                <a:schemeClr val="tx1"/>
              </a:solidFill>
            </a:rPr>
            <a:t>Tabla con dimensión temporal</a:t>
          </a:r>
        </a:p>
      </dgm:t>
    </dgm:pt>
    <dgm:pt modelId="{035299AF-AB19-4ECD-8804-0476B197868E}" type="parTrans" cxnId="{FA433F10-07B2-47C9-89DA-52414047CE4F}">
      <dgm:prSet/>
      <dgm:spPr/>
      <dgm:t>
        <a:bodyPr/>
        <a:lstStyle/>
        <a:p>
          <a:endParaRPr lang="es-CO">
            <a:solidFill>
              <a:schemeClr val="tx1"/>
            </a:solidFill>
          </a:endParaRPr>
        </a:p>
      </dgm:t>
    </dgm:pt>
    <dgm:pt modelId="{35ADDB95-B1F5-49EB-B8F0-F185D7FCF804}" type="sibTrans" cxnId="{FA433F10-07B2-47C9-89DA-52414047CE4F}">
      <dgm:prSet/>
      <dgm:spPr/>
      <dgm:t>
        <a:bodyPr/>
        <a:lstStyle/>
        <a:p>
          <a:endParaRPr lang="es-CO">
            <a:solidFill>
              <a:schemeClr val="tx1"/>
            </a:solidFill>
          </a:endParaRPr>
        </a:p>
      </dgm:t>
    </dgm:pt>
    <dgm:pt modelId="{1813525B-EC13-4B25-9C90-B62C68237239}">
      <dgm:prSet phldrT="[Texto]"/>
      <dgm:spPr/>
      <dgm:t>
        <a:bodyPr/>
        <a:lstStyle/>
        <a:p>
          <a:r>
            <a:rPr lang="es-CO">
              <a:solidFill>
                <a:schemeClr val="tx1"/>
              </a:solidFill>
            </a:rPr>
            <a:t>Preparación de los datos</a:t>
          </a:r>
        </a:p>
      </dgm:t>
    </dgm:pt>
    <dgm:pt modelId="{4C016086-D77B-4F50-AAA5-C12BCBB467EF}" type="parTrans" cxnId="{0B263009-E56B-482F-86C9-8A4C359A23B5}">
      <dgm:prSet/>
      <dgm:spPr/>
      <dgm:t>
        <a:bodyPr/>
        <a:lstStyle/>
        <a:p>
          <a:endParaRPr lang="es-CO">
            <a:solidFill>
              <a:schemeClr val="tx1"/>
            </a:solidFill>
          </a:endParaRPr>
        </a:p>
      </dgm:t>
    </dgm:pt>
    <dgm:pt modelId="{9788C0E4-60FD-49AC-AD24-826C29D0DE0F}" type="sibTrans" cxnId="{0B263009-E56B-482F-86C9-8A4C359A23B5}">
      <dgm:prSet/>
      <dgm:spPr/>
      <dgm:t>
        <a:bodyPr/>
        <a:lstStyle/>
        <a:p>
          <a:endParaRPr lang="es-CO">
            <a:solidFill>
              <a:schemeClr val="tx1"/>
            </a:solidFill>
          </a:endParaRPr>
        </a:p>
      </dgm:t>
    </dgm:pt>
    <dgm:pt modelId="{DB37E878-9758-4E00-BF78-A82FAB56F30E}">
      <dgm:prSet phldrT="[Texto]"/>
      <dgm:spPr/>
      <dgm:t>
        <a:bodyPr/>
        <a:lstStyle/>
        <a:p>
          <a:r>
            <a:rPr lang="es-CO">
              <a:solidFill>
                <a:schemeClr val="tx1"/>
              </a:solidFill>
            </a:rPr>
            <a:t>Despliegue y creación del DB</a:t>
          </a:r>
        </a:p>
      </dgm:t>
    </dgm:pt>
    <dgm:pt modelId="{595EC5C6-E7B9-4AE9-A2B7-CAEF9E4B1D0C}" type="parTrans" cxnId="{2F8600BD-2D64-4237-A9F2-08EACE5B6921}">
      <dgm:prSet/>
      <dgm:spPr/>
      <dgm:t>
        <a:bodyPr/>
        <a:lstStyle/>
        <a:p>
          <a:endParaRPr lang="es-CO">
            <a:solidFill>
              <a:schemeClr val="tx1"/>
            </a:solidFill>
          </a:endParaRPr>
        </a:p>
      </dgm:t>
    </dgm:pt>
    <dgm:pt modelId="{E5EB56FF-7FCA-49FE-BBC8-47355E7E35F4}" type="sibTrans" cxnId="{2F8600BD-2D64-4237-A9F2-08EACE5B6921}">
      <dgm:prSet/>
      <dgm:spPr/>
      <dgm:t>
        <a:bodyPr/>
        <a:lstStyle/>
        <a:p>
          <a:endParaRPr lang="es-CO">
            <a:solidFill>
              <a:schemeClr val="tx1"/>
            </a:solidFill>
          </a:endParaRPr>
        </a:p>
      </dgm:t>
    </dgm:pt>
    <dgm:pt modelId="{69AA0461-20E9-40F3-B36F-95AB3641DA90}">
      <dgm:prSet phldrT="[Texto]"/>
      <dgm:spPr/>
      <dgm:t>
        <a:bodyPr/>
        <a:lstStyle/>
        <a:p>
          <a:r>
            <a:rPr lang="es-CO">
              <a:solidFill>
                <a:schemeClr val="tx1"/>
              </a:solidFill>
            </a:rPr>
            <a:t>Construcción variables exógenas</a:t>
          </a:r>
        </a:p>
      </dgm:t>
    </dgm:pt>
    <dgm:pt modelId="{56602B16-DAA1-4C36-9DA0-6A92A1C844C8}" type="parTrans" cxnId="{AA13F88D-164D-4985-9C5A-F6590E0B8C09}">
      <dgm:prSet/>
      <dgm:spPr/>
      <dgm:t>
        <a:bodyPr/>
        <a:lstStyle/>
        <a:p>
          <a:endParaRPr lang="es-CO">
            <a:solidFill>
              <a:schemeClr val="tx1"/>
            </a:solidFill>
          </a:endParaRPr>
        </a:p>
      </dgm:t>
    </dgm:pt>
    <dgm:pt modelId="{3441F1EA-5475-4FDE-A2DB-73BE30EE1838}" type="sibTrans" cxnId="{AA13F88D-164D-4985-9C5A-F6590E0B8C09}">
      <dgm:prSet/>
      <dgm:spPr/>
      <dgm:t>
        <a:bodyPr/>
        <a:lstStyle/>
        <a:p>
          <a:endParaRPr lang="es-CO">
            <a:solidFill>
              <a:schemeClr val="tx1"/>
            </a:solidFill>
          </a:endParaRPr>
        </a:p>
      </dgm:t>
    </dgm:pt>
    <dgm:pt modelId="{0947CE66-6477-4E45-A074-96408A2378E0}">
      <dgm:prSet phldrT="[Texto]"/>
      <dgm:spPr/>
      <dgm:t>
        <a:bodyPr anchor="ctr"/>
        <a:lstStyle/>
        <a:p>
          <a:r>
            <a:rPr lang="es-CO">
              <a:solidFill>
                <a:schemeClr val="tx1"/>
              </a:solidFill>
            </a:rPr>
            <a:t>Limpieza índices de calidad dudosa </a:t>
          </a:r>
        </a:p>
      </dgm:t>
    </dgm:pt>
    <dgm:pt modelId="{1291D156-DA32-4801-9DB0-AAF0F15E6E5C}" type="parTrans" cxnId="{6EA51E74-5783-40C3-A54E-C111CF3CEA6B}">
      <dgm:prSet/>
      <dgm:spPr/>
      <dgm:t>
        <a:bodyPr/>
        <a:lstStyle/>
        <a:p>
          <a:endParaRPr lang="es-CO">
            <a:solidFill>
              <a:schemeClr val="tx1"/>
            </a:solidFill>
          </a:endParaRPr>
        </a:p>
      </dgm:t>
    </dgm:pt>
    <dgm:pt modelId="{D9681639-20A0-4B6E-9D11-EE1C1928E3ED}" type="sibTrans" cxnId="{6EA51E74-5783-40C3-A54E-C111CF3CEA6B}">
      <dgm:prSet/>
      <dgm:spPr/>
      <dgm:t>
        <a:bodyPr/>
        <a:lstStyle/>
        <a:p>
          <a:endParaRPr lang="es-CO">
            <a:solidFill>
              <a:schemeClr val="tx1"/>
            </a:solidFill>
          </a:endParaRPr>
        </a:p>
      </dgm:t>
    </dgm:pt>
    <dgm:pt modelId="{921F0E35-8D6A-465D-A9CF-E36B916B7694}">
      <dgm:prSet phldrT="[Texto]"/>
      <dgm:spPr/>
      <dgm:t>
        <a:bodyPr anchor="ctr"/>
        <a:lstStyle/>
        <a:p>
          <a:r>
            <a:rPr lang="es-CO" err="1">
              <a:solidFill>
                <a:schemeClr val="tx1"/>
              </a:solidFill>
            </a:rPr>
            <a:t>Query</a:t>
          </a:r>
          <a:r>
            <a:rPr lang="es-CO">
              <a:solidFill>
                <a:schemeClr val="tx1"/>
              </a:solidFill>
            </a:rPr>
            <a:t> integrador</a:t>
          </a:r>
        </a:p>
      </dgm:t>
    </dgm:pt>
    <dgm:pt modelId="{FF3F1FF3-F89B-498D-BFF3-67C0D642FD7D}" type="parTrans" cxnId="{9C73C791-6CB6-46A4-8663-BD7F573FC0F8}">
      <dgm:prSet/>
      <dgm:spPr/>
      <dgm:t>
        <a:bodyPr/>
        <a:lstStyle/>
        <a:p>
          <a:endParaRPr lang="es-CO">
            <a:solidFill>
              <a:schemeClr val="tx1"/>
            </a:solidFill>
          </a:endParaRPr>
        </a:p>
      </dgm:t>
    </dgm:pt>
    <dgm:pt modelId="{8A656298-F7DE-4B79-A88B-C4D4AA2A156C}" type="sibTrans" cxnId="{9C73C791-6CB6-46A4-8663-BD7F573FC0F8}">
      <dgm:prSet/>
      <dgm:spPr/>
      <dgm:t>
        <a:bodyPr/>
        <a:lstStyle/>
        <a:p>
          <a:endParaRPr lang="es-CO">
            <a:solidFill>
              <a:schemeClr val="tx1"/>
            </a:solidFill>
          </a:endParaRPr>
        </a:p>
      </dgm:t>
    </dgm:pt>
    <dgm:pt modelId="{4215A515-DA84-4A3F-9E83-D22746BE8295}" type="pres">
      <dgm:prSet presAssocID="{C9EC175C-FB68-4F71-A46D-DB4E354A138C}" presName="Name0" presStyleCnt="0">
        <dgm:presLayoutVars>
          <dgm:dir/>
          <dgm:animLvl val="lvl"/>
          <dgm:resizeHandles/>
        </dgm:presLayoutVars>
      </dgm:prSet>
      <dgm:spPr/>
    </dgm:pt>
    <dgm:pt modelId="{A39EB1DA-308D-4276-AB6D-2C725908F268}" type="pres">
      <dgm:prSet presAssocID="{E1EAF435-E3E7-4CE3-8468-BC31B3BF02F4}" presName="linNode" presStyleCnt="0"/>
      <dgm:spPr/>
    </dgm:pt>
    <dgm:pt modelId="{14609360-8A1B-4242-9B97-85DAFC823CCE}" type="pres">
      <dgm:prSet presAssocID="{E1EAF435-E3E7-4CE3-8468-BC31B3BF02F4}" presName="parentShp" presStyleLbl="node1" presStyleIdx="0" presStyleCnt="4">
        <dgm:presLayoutVars>
          <dgm:bulletEnabled val="1"/>
        </dgm:presLayoutVars>
      </dgm:prSet>
      <dgm:spPr/>
    </dgm:pt>
    <dgm:pt modelId="{DC418C53-11D8-4660-AAF8-A2D87E69F3EA}" type="pres">
      <dgm:prSet presAssocID="{E1EAF435-E3E7-4CE3-8468-BC31B3BF02F4}" presName="childShp" presStyleLbl="bgAccFollowNode1" presStyleIdx="0" presStyleCnt="4">
        <dgm:presLayoutVars>
          <dgm:bulletEnabled val="1"/>
        </dgm:presLayoutVars>
      </dgm:prSet>
      <dgm:spPr/>
    </dgm:pt>
    <dgm:pt modelId="{32FF09EF-9356-4612-ADD8-0FD770F4CB51}" type="pres">
      <dgm:prSet presAssocID="{6F7E7E5E-3BEA-4F7B-AA54-5153F6144A3B}" presName="spacing" presStyleCnt="0"/>
      <dgm:spPr/>
    </dgm:pt>
    <dgm:pt modelId="{3BE484C1-8357-45FC-8321-E42B499B33AE}" type="pres">
      <dgm:prSet presAssocID="{84FA165E-1F55-47AE-820A-7BA5095F2ED2}" presName="linNode" presStyleCnt="0"/>
      <dgm:spPr/>
    </dgm:pt>
    <dgm:pt modelId="{14EE5D04-83AB-4ADC-80F9-6CB030F37EA5}" type="pres">
      <dgm:prSet presAssocID="{84FA165E-1F55-47AE-820A-7BA5095F2ED2}" presName="parentShp" presStyleLbl="node1" presStyleIdx="1" presStyleCnt="4">
        <dgm:presLayoutVars>
          <dgm:bulletEnabled val="1"/>
        </dgm:presLayoutVars>
      </dgm:prSet>
      <dgm:spPr/>
    </dgm:pt>
    <dgm:pt modelId="{9CBFAF89-48CE-4883-9439-88ED630F2255}" type="pres">
      <dgm:prSet presAssocID="{84FA165E-1F55-47AE-820A-7BA5095F2ED2}" presName="childShp" presStyleLbl="bgAccFollowNode1" presStyleIdx="1" presStyleCnt="4">
        <dgm:presLayoutVars>
          <dgm:bulletEnabled val="1"/>
        </dgm:presLayoutVars>
      </dgm:prSet>
      <dgm:spPr/>
    </dgm:pt>
    <dgm:pt modelId="{4C69BAAA-6072-4CB2-96F4-4B3EB18D588C}" type="pres">
      <dgm:prSet presAssocID="{9401959A-6678-40A9-A57D-7AA71B7ED9C4}" presName="spacing" presStyleCnt="0"/>
      <dgm:spPr/>
    </dgm:pt>
    <dgm:pt modelId="{4DBD22E6-FCF0-4525-B9D8-41D36E874407}" type="pres">
      <dgm:prSet presAssocID="{1813525B-EC13-4B25-9C90-B62C68237239}" presName="linNode" presStyleCnt="0"/>
      <dgm:spPr/>
    </dgm:pt>
    <dgm:pt modelId="{123390D1-D448-40B4-B326-3D9FF0C5FD3A}" type="pres">
      <dgm:prSet presAssocID="{1813525B-EC13-4B25-9C90-B62C68237239}" presName="parentShp" presStyleLbl="node1" presStyleIdx="2" presStyleCnt="4">
        <dgm:presLayoutVars>
          <dgm:bulletEnabled val="1"/>
        </dgm:presLayoutVars>
      </dgm:prSet>
      <dgm:spPr/>
    </dgm:pt>
    <dgm:pt modelId="{6940BCC7-A590-48BA-8C8B-EB00C2D4BB0F}" type="pres">
      <dgm:prSet presAssocID="{1813525B-EC13-4B25-9C90-B62C68237239}" presName="childShp" presStyleLbl="bgAccFollowNode1" presStyleIdx="2" presStyleCnt="4">
        <dgm:presLayoutVars>
          <dgm:bulletEnabled val="1"/>
        </dgm:presLayoutVars>
      </dgm:prSet>
      <dgm:spPr/>
    </dgm:pt>
    <dgm:pt modelId="{3233E5B8-F38B-4D98-AAF6-6B9D93326265}" type="pres">
      <dgm:prSet presAssocID="{9788C0E4-60FD-49AC-AD24-826C29D0DE0F}" presName="spacing" presStyleCnt="0"/>
      <dgm:spPr/>
    </dgm:pt>
    <dgm:pt modelId="{46BE2D3F-1ACD-4D54-8785-F54B3FBF6DFE}" type="pres">
      <dgm:prSet presAssocID="{DB37E878-9758-4E00-BF78-A82FAB56F30E}" presName="linNode" presStyleCnt="0"/>
      <dgm:spPr/>
    </dgm:pt>
    <dgm:pt modelId="{A92467B3-B4ED-4527-88DE-D1551EAA516F}" type="pres">
      <dgm:prSet presAssocID="{DB37E878-9758-4E00-BF78-A82FAB56F30E}" presName="parentShp" presStyleLbl="node1" presStyleIdx="3" presStyleCnt="4">
        <dgm:presLayoutVars>
          <dgm:bulletEnabled val="1"/>
        </dgm:presLayoutVars>
      </dgm:prSet>
      <dgm:spPr/>
    </dgm:pt>
    <dgm:pt modelId="{4ED2D656-3917-45DB-8443-6044D404BC07}" type="pres">
      <dgm:prSet presAssocID="{DB37E878-9758-4E00-BF78-A82FAB56F30E}" presName="childShp" presStyleLbl="bgAccFollowNode1" presStyleIdx="3" presStyleCnt="4">
        <dgm:presLayoutVars>
          <dgm:bulletEnabled val="1"/>
        </dgm:presLayoutVars>
      </dgm:prSet>
      <dgm:spPr/>
    </dgm:pt>
  </dgm:ptLst>
  <dgm:cxnLst>
    <dgm:cxn modelId="{0B263009-E56B-482F-86C9-8A4C359A23B5}" srcId="{C9EC175C-FB68-4F71-A46D-DB4E354A138C}" destId="{1813525B-EC13-4B25-9C90-B62C68237239}" srcOrd="2" destOrd="0" parTransId="{4C016086-D77B-4F50-AAA5-C12BCBB467EF}" sibTransId="{9788C0E4-60FD-49AC-AD24-826C29D0DE0F}"/>
    <dgm:cxn modelId="{FA433F10-07B2-47C9-89DA-52414047CE4F}" srcId="{84FA165E-1F55-47AE-820A-7BA5095F2ED2}" destId="{B908D35A-0CFD-4FE0-A314-7D6043DE5F21}" srcOrd="0" destOrd="0" parTransId="{035299AF-AB19-4ECD-8804-0476B197868E}" sibTransId="{35ADDB95-B1F5-49EB-B8F0-F185D7FCF804}"/>
    <dgm:cxn modelId="{F6D40C11-0A47-4419-AF7B-99B5E1AA2BB9}" srcId="{E1EAF435-E3E7-4CE3-8468-BC31B3BF02F4}" destId="{5BA9C777-52D7-4EFA-980C-572B4D6E2CB5}" srcOrd="1" destOrd="0" parTransId="{FE8E6F32-914B-4489-AA5C-1B438A0558CB}" sibTransId="{5AB28A34-3319-4DA4-A298-6493AA1FEF69}"/>
    <dgm:cxn modelId="{5986622C-5007-4E80-8E08-DCAC8EB4CBD1}" type="presOf" srcId="{5BA9C777-52D7-4EFA-980C-572B4D6E2CB5}" destId="{DC418C53-11D8-4660-AAF8-A2D87E69F3EA}" srcOrd="0" destOrd="1" presId="urn:microsoft.com/office/officeart/2005/8/layout/vList6"/>
    <dgm:cxn modelId="{16712D61-60DE-488A-9429-AB244E4C6EDB}" type="presOf" srcId="{ADABCE57-E634-4833-A64F-728AA8EF0760}" destId="{DC418C53-11D8-4660-AAF8-A2D87E69F3EA}" srcOrd="0" destOrd="0" presId="urn:microsoft.com/office/officeart/2005/8/layout/vList6"/>
    <dgm:cxn modelId="{0E2B736D-A171-47A4-A42E-02CD84595922}" type="presOf" srcId="{DB37E878-9758-4E00-BF78-A82FAB56F30E}" destId="{A92467B3-B4ED-4527-88DE-D1551EAA516F}" srcOrd="0" destOrd="0" presId="urn:microsoft.com/office/officeart/2005/8/layout/vList6"/>
    <dgm:cxn modelId="{C524DF6D-6810-4CF2-A1AE-99615DF1B3DA}" type="presOf" srcId="{921F0E35-8D6A-465D-A9CF-E36B916B7694}" destId="{4ED2D656-3917-45DB-8443-6044D404BC07}" srcOrd="0" destOrd="0" presId="urn:microsoft.com/office/officeart/2005/8/layout/vList6"/>
    <dgm:cxn modelId="{6EA51E74-5783-40C3-A54E-C111CF3CEA6B}" srcId="{1813525B-EC13-4B25-9C90-B62C68237239}" destId="{0947CE66-6477-4E45-A074-96408A2378E0}" srcOrd="0" destOrd="0" parTransId="{1291D156-DA32-4801-9DB0-AAF0F15E6E5C}" sibTransId="{D9681639-20A0-4B6E-9D11-EE1C1928E3ED}"/>
    <dgm:cxn modelId="{048D498D-2977-454A-8156-B621A0DEA682}" type="presOf" srcId="{0947CE66-6477-4E45-A074-96408A2378E0}" destId="{6940BCC7-A590-48BA-8C8B-EB00C2D4BB0F}" srcOrd="0" destOrd="0" presId="urn:microsoft.com/office/officeart/2005/8/layout/vList6"/>
    <dgm:cxn modelId="{AA13F88D-164D-4985-9C5A-F6590E0B8C09}" srcId="{84FA165E-1F55-47AE-820A-7BA5095F2ED2}" destId="{69AA0461-20E9-40F3-B36F-95AB3641DA90}" srcOrd="1" destOrd="0" parTransId="{56602B16-DAA1-4C36-9DA0-6A92A1C844C8}" sibTransId="{3441F1EA-5475-4FDE-A2DB-73BE30EE1838}"/>
    <dgm:cxn modelId="{5EACB191-E198-4E5D-9EF9-9830237D3262}" type="presOf" srcId="{C9EC175C-FB68-4F71-A46D-DB4E354A138C}" destId="{4215A515-DA84-4A3F-9E83-D22746BE8295}" srcOrd="0" destOrd="0" presId="urn:microsoft.com/office/officeart/2005/8/layout/vList6"/>
    <dgm:cxn modelId="{9C73C791-6CB6-46A4-8663-BD7F573FC0F8}" srcId="{DB37E878-9758-4E00-BF78-A82FAB56F30E}" destId="{921F0E35-8D6A-465D-A9CF-E36B916B7694}" srcOrd="0" destOrd="0" parTransId="{FF3F1FF3-F89B-498D-BFF3-67C0D642FD7D}" sibTransId="{8A656298-F7DE-4B79-A88B-C4D4AA2A156C}"/>
    <dgm:cxn modelId="{80A0EAAB-80F9-4695-AE52-860541FFE6B1}" srcId="{C9EC175C-FB68-4F71-A46D-DB4E354A138C}" destId="{84FA165E-1F55-47AE-820A-7BA5095F2ED2}" srcOrd="1" destOrd="0" parTransId="{D1FE3C27-EC53-485D-99C0-E379F0C30511}" sibTransId="{9401959A-6678-40A9-A57D-7AA71B7ED9C4}"/>
    <dgm:cxn modelId="{2F8600BD-2D64-4237-A9F2-08EACE5B6921}" srcId="{C9EC175C-FB68-4F71-A46D-DB4E354A138C}" destId="{DB37E878-9758-4E00-BF78-A82FAB56F30E}" srcOrd="3" destOrd="0" parTransId="{595EC5C6-E7B9-4AE9-A2B7-CAEF9E4B1D0C}" sibTransId="{E5EB56FF-7FCA-49FE-BBC8-47355E7E35F4}"/>
    <dgm:cxn modelId="{9CA2D9D7-F69F-4007-B9AC-E9EBD7D6F0E1}" type="presOf" srcId="{84FA165E-1F55-47AE-820A-7BA5095F2ED2}" destId="{14EE5D04-83AB-4ADC-80F9-6CB030F37EA5}" srcOrd="0" destOrd="0" presId="urn:microsoft.com/office/officeart/2005/8/layout/vList6"/>
    <dgm:cxn modelId="{2F31E9D9-E8AA-426E-8D3E-59EC58527F10}" type="presOf" srcId="{1813525B-EC13-4B25-9C90-B62C68237239}" destId="{123390D1-D448-40B4-B326-3D9FF0C5FD3A}" srcOrd="0" destOrd="0" presId="urn:microsoft.com/office/officeart/2005/8/layout/vList6"/>
    <dgm:cxn modelId="{F60AD2DD-B776-4352-96AF-566AA59B9DEF}" type="presOf" srcId="{69AA0461-20E9-40F3-B36F-95AB3641DA90}" destId="{9CBFAF89-48CE-4883-9439-88ED630F2255}" srcOrd="0" destOrd="1" presId="urn:microsoft.com/office/officeart/2005/8/layout/vList6"/>
    <dgm:cxn modelId="{31D893E4-6CDF-461B-93D9-D014C9980B8B}" srcId="{E1EAF435-E3E7-4CE3-8468-BC31B3BF02F4}" destId="{ADABCE57-E634-4833-A64F-728AA8EF0760}" srcOrd="0" destOrd="0" parTransId="{24BAF472-DD3A-4715-83B7-7C00E46EBE76}" sibTransId="{4861BB5F-2CD5-41FE-BC1D-5071F4C30181}"/>
    <dgm:cxn modelId="{0C351DE5-244A-4567-8AE4-89C48BBB61EB}" srcId="{C9EC175C-FB68-4F71-A46D-DB4E354A138C}" destId="{E1EAF435-E3E7-4CE3-8468-BC31B3BF02F4}" srcOrd="0" destOrd="0" parTransId="{E39FAF50-4782-4BAF-A2B5-272C68DF8DDA}" sibTransId="{6F7E7E5E-3BEA-4F7B-AA54-5153F6144A3B}"/>
    <dgm:cxn modelId="{3590EEF4-2E1D-4CB1-9C80-161D523B0F2C}" type="presOf" srcId="{B908D35A-0CFD-4FE0-A314-7D6043DE5F21}" destId="{9CBFAF89-48CE-4883-9439-88ED630F2255}" srcOrd="0" destOrd="0" presId="urn:microsoft.com/office/officeart/2005/8/layout/vList6"/>
    <dgm:cxn modelId="{7B8142FA-1AD6-4F0F-B657-A19E3EC3D038}" type="presOf" srcId="{E1EAF435-E3E7-4CE3-8468-BC31B3BF02F4}" destId="{14609360-8A1B-4242-9B97-85DAFC823CCE}" srcOrd="0" destOrd="0" presId="urn:microsoft.com/office/officeart/2005/8/layout/vList6"/>
    <dgm:cxn modelId="{6575BFE9-5B9A-4008-8CE5-568AC60479D6}" type="presParOf" srcId="{4215A515-DA84-4A3F-9E83-D22746BE8295}" destId="{A39EB1DA-308D-4276-AB6D-2C725908F268}" srcOrd="0" destOrd="0" presId="urn:microsoft.com/office/officeart/2005/8/layout/vList6"/>
    <dgm:cxn modelId="{F5569986-77B2-40C2-8C76-38FB9B6638C3}" type="presParOf" srcId="{A39EB1DA-308D-4276-AB6D-2C725908F268}" destId="{14609360-8A1B-4242-9B97-85DAFC823CCE}" srcOrd="0" destOrd="0" presId="urn:microsoft.com/office/officeart/2005/8/layout/vList6"/>
    <dgm:cxn modelId="{865395EA-656B-484F-80D1-98ADF9D124BC}" type="presParOf" srcId="{A39EB1DA-308D-4276-AB6D-2C725908F268}" destId="{DC418C53-11D8-4660-AAF8-A2D87E69F3EA}" srcOrd="1" destOrd="0" presId="urn:microsoft.com/office/officeart/2005/8/layout/vList6"/>
    <dgm:cxn modelId="{EF2FC8F6-0B7D-4801-9F93-C958C39A324A}" type="presParOf" srcId="{4215A515-DA84-4A3F-9E83-D22746BE8295}" destId="{32FF09EF-9356-4612-ADD8-0FD770F4CB51}" srcOrd="1" destOrd="0" presId="urn:microsoft.com/office/officeart/2005/8/layout/vList6"/>
    <dgm:cxn modelId="{EF4EC6B3-C5B5-4855-BD7E-7902FCB9A490}" type="presParOf" srcId="{4215A515-DA84-4A3F-9E83-D22746BE8295}" destId="{3BE484C1-8357-45FC-8321-E42B499B33AE}" srcOrd="2" destOrd="0" presId="urn:microsoft.com/office/officeart/2005/8/layout/vList6"/>
    <dgm:cxn modelId="{F8E42F3A-B1C0-4956-A4A8-5E2AC729E7D7}" type="presParOf" srcId="{3BE484C1-8357-45FC-8321-E42B499B33AE}" destId="{14EE5D04-83AB-4ADC-80F9-6CB030F37EA5}" srcOrd="0" destOrd="0" presId="urn:microsoft.com/office/officeart/2005/8/layout/vList6"/>
    <dgm:cxn modelId="{899AFF69-AB27-42D6-AE1F-C8BA0408C7A3}" type="presParOf" srcId="{3BE484C1-8357-45FC-8321-E42B499B33AE}" destId="{9CBFAF89-48CE-4883-9439-88ED630F2255}" srcOrd="1" destOrd="0" presId="urn:microsoft.com/office/officeart/2005/8/layout/vList6"/>
    <dgm:cxn modelId="{E64798C1-3F7A-45CC-A0F4-819BE6A3890B}" type="presParOf" srcId="{4215A515-DA84-4A3F-9E83-D22746BE8295}" destId="{4C69BAAA-6072-4CB2-96F4-4B3EB18D588C}" srcOrd="3" destOrd="0" presId="urn:microsoft.com/office/officeart/2005/8/layout/vList6"/>
    <dgm:cxn modelId="{8178B415-0F84-4F55-8E13-72427A1A6EAE}" type="presParOf" srcId="{4215A515-DA84-4A3F-9E83-D22746BE8295}" destId="{4DBD22E6-FCF0-4525-B9D8-41D36E874407}" srcOrd="4" destOrd="0" presId="urn:microsoft.com/office/officeart/2005/8/layout/vList6"/>
    <dgm:cxn modelId="{18427C03-8A59-494D-991D-1481F5730390}" type="presParOf" srcId="{4DBD22E6-FCF0-4525-B9D8-41D36E874407}" destId="{123390D1-D448-40B4-B326-3D9FF0C5FD3A}" srcOrd="0" destOrd="0" presId="urn:microsoft.com/office/officeart/2005/8/layout/vList6"/>
    <dgm:cxn modelId="{84FE632C-B6AB-4DC1-BBED-BEBB65BFBC0D}" type="presParOf" srcId="{4DBD22E6-FCF0-4525-B9D8-41D36E874407}" destId="{6940BCC7-A590-48BA-8C8B-EB00C2D4BB0F}" srcOrd="1" destOrd="0" presId="urn:microsoft.com/office/officeart/2005/8/layout/vList6"/>
    <dgm:cxn modelId="{BEA1EBD7-097E-4EB3-B00E-572D6B8BEDD8}" type="presParOf" srcId="{4215A515-DA84-4A3F-9E83-D22746BE8295}" destId="{3233E5B8-F38B-4D98-AAF6-6B9D93326265}" srcOrd="5" destOrd="0" presId="urn:microsoft.com/office/officeart/2005/8/layout/vList6"/>
    <dgm:cxn modelId="{80D7C427-C261-49B7-955F-4B948F535FAD}" type="presParOf" srcId="{4215A515-DA84-4A3F-9E83-D22746BE8295}" destId="{46BE2D3F-1ACD-4D54-8785-F54B3FBF6DFE}" srcOrd="6" destOrd="0" presId="urn:microsoft.com/office/officeart/2005/8/layout/vList6"/>
    <dgm:cxn modelId="{EA09EB0A-2EF3-4962-96D6-D4F7DDB53FF8}" type="presParOf" srcId="{46BE2D3F-1ACD-4D54-8785-F54B3FBF6DFE}" destId="{A92467B3-B4ED-4527-88DE-D1551EAA516F}" srcOrd="0" destOrd="0" presId="urn:microsoft.com/office/officeart/2005/8/layout/vList6"/>
    <dgm:cxn modelId="{22198430-47E4-44FB-A45A-6F3B6F532EA6}" type="presParOf" srcId="{46BE2D3F-1ACD-4D54-8785-F54B3FBF6DFE}" destId="{4ED2D656-3917-45DB-8443-6044D404BC07}"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5F9E485-81B7-4722-B24A-77143C82C3A5}" type="doc">
      <dgm:prSet loTypeId="urn:microsoft.com/office/officeart/2005/8/layout/process1" loCatId="process" qsTypeId="urn:microsoft.com/office/officeart/2005/8/quickstyle/simple1" qsCatId="simple" csTypeId="urn:microsoft.com/office/officeart/2005/8/colors/accent0_1" csCatId="mainScheme" phldr="1"/>
      <dgm:spPr/>
      <dgm:t>
        <a:bodyPr/>
        <a:lstStyle/>
        <a:p>
          <a:endParaRPr lang="es-CO"/>
        </a:p>
      </dgm:t>
    </dgm:pt>
    <dgm:pt modelId="{CABAEFF3-B1F8-4BD1-A812-A38D58BEA89C}">
      <dgm:prSet/>
      <dgm:spPr/>
      <dgm:t>
        <a:bodyPr/>
        <a:lstStyle/>
        <a:p>
          <a:r>
            <a:rPr lang="es-CO" b="1"/>
            <a:t>Verificar positividad</a:t>
          </a:r>
          <a:endParaRPr lang="es-CO"/>
        </a:p>
      </dgm:t>
    </dgm:pt>
    <dgm:pt modelId="{013658FB-05B5-4C62-ACF7-238415812BA2}" type="parTrans" cxnId="{BE99ABC6-8CAE-4C99-B9DE-C5F554762789}">
      <dgm:prSet/>
      <dgm:spPr/>
      <dgm:t>
        <a:bodyPr/>
        <a:lstStyle/>
        <a:p>
          <a:endParaRPr lang="es-CO"/>
        </a:p>
      </dgm:t>
    </dgm:pt>
    <dgm:pt modelId="{92AD29CD-855D-44C0-A04D-5F2B8F695E2B}" type="sibTrans" cxnId="{BE99ABC6-8CAE-4C99-B9DE-C5F554762789}">
      <dgm:prSet/>
      <dgm:spPr/>
      <dgm:t>
        <a:bodyPr/>
        <a:lstStyle/>
        <a:p>
          <a:endParaRPr lang="es-CO"/>
        </a:p>
      </dgm:t>
    </dgm:pt>
    <mc:AlternateContent xmlns:mc="http://schemas.openxmlformats.org/markup-compatibility/2006">
      <mc:Choice xmlns:a14="http://schemas.microsoft.com/office/drawing/2010/main" Requires="a14">
        <dgm:pt modelId="{1C462210-55EC-4949-89BF-1B1A6F3E2430}">
          <dgm:prSet/>
          <dgm:spPr/>
          <dgm:t>
            <a:bodyPr/>
            <a:lstStyle/>
            <a:p>
              <a:r>
                <a:rPr lang="es-CO" b="1"/>
                <a:t>Estimar </a:t>
              </a:r>
              <a14:m>
                <m:oMath xmlns:m="http://schemas.openxmlformats.org/officeDocument/2006/math">
                  <m:r>
                    <a:rPr lang="es-CO" b="1" i="1">
                      <a:latin typeface="Cambria Math" panose="02040503050406030204" pitchFamily="18" charset="0"/>
                    </a:rPr>
                    <m:t>𝝀</m:t>
                  </m:r>
                </m:oMath>
              </a14:m>
              <a:endParaRPr lang="es-CO"/>
            </a:p>
          </dgm:t>
        </dgm:pt>
      </mc:Choice>
      <mc:Fallback>
        <dgm:pt modelId="{1C462210-55EC-4949-89BF-1B1A6F3E2430}">
          <dgm:prSet/>
          <dgm:spPr/>
          <dgm:t>
            <a:bodyPr/>
            <a:lstStyle/>
            <a:p>
              <a:r>
                <a:rPr lang="es-CO" b="1"/>
                <a:t>Estimar </a:t>
              </a:r>
              <a:r>
                <a:rPr lang="es-CO" b="1" i="0">
                  <a:latin typeface="Cambria Math" panose="02040503050406030204" pitchFamily="18" charset="0"/>
                </a:rPr>
                <a:t>𝝀</a:t>
              </a:r>
              <a:endParaRPr lang="es-CO"/>
            </a:p>
          </dgm:t>
        </dgm:pt>
      </mc:Fallback>
    </mc:AlternateContent>
    <dgm:pt modelId="{BD497811-39CD-4703-AA36-AA1A11C94A89}" type="parTrans" cxnId="{D41F50CA-1B69-4EE1-8982-A9E7C0DA212D}">
      <dgm:prSet/>
      <dgm:spPr/>
      <dgm:t>
        <a:bodyPr/>
        <a:lstStyle/>
        <a:p>
          <a:endParaRPr lang="es-CO"/>
        </a:p>
      </dgm:t>
    </dgm:pt>
    <dgm:pt modelId="{7AF0BC82-22E1-4E60-BEEE-2E09E56D504B}" type="sibTrans" cxnId="{D41F50CA-1B69-4EE1-8982-A9E7C0DA212D}">
      <dgm:prSet/>
      <dgm:spPr/>
      <dgm:t>
        <a:bodyPr/>
        <a:lstStyle/>
        <a:p>
          <a:endParaRPr lang="es-CO"/>
        </a:p>
      </dgm:t>
    </dgm:pt>
    <dgm:pt modelId="{D1D5F986-7F83-49E0-81E2-A6322D07C27B}">
      <dgm:prSet/>
      <dgm:spPr/>
      <dgm:t>
        <a:bodyPr/>
        <a:lstStyle/>
        <a:p>
          <a:r>
            <a:rPr lang="es-CO" b="1"/>
            <a:t>Aplicar transformación</a:t>
          </a:r>
          <a:endParaRPr lang="es-CO"/>
        </a:p>
      </dgm:t>
    </dgm:pt>
    <dgm:pt modelId="{2D875CEC-BA80-4312-8695-8B7E6A3CCE4F}" type="parTrans" cxnId="{E72D9420-E601-47A6-B52A-E2352B956CF9}">
      <dgm:prSet/>
      <dgm:spPr/>
      <dgm:t>
        <a:bodyPr/>
        <a:lstStyle/>
        <a:p>
          <a:endParaRPr lang="es-CO"/>
        </a:p>
      </dgm:t>
    </dgm:pt>
    <dgm:pt modelId="{6F23CD8C-2D75-4F48-9E94-A1FC8ED6C6CB}" type="sibTrans" cxnId="{E72D9420-E601-47A6-B52A-E2352B956CF9}">
      <dgm:prSet/>
      <dgm:spPr/>
      <dgm:t>
        <a:bodyPr/>
        <a:lstStyle/>
        <a:p>
          <a:endParaRPr lang="es-CO"/>
        </a:p>
      </dgm:t>
    </dgm:pt>
    <dgm:pt modelId="{79C013C0-F9FC-4B67-AB72-32A3D07ED386}">
      <dgm:prSet/>
      <dgm:spPr/>
      <dgm:t>
        <a:bodyPr/>
        <a:lstStyle/>
        <a:p>
          <a:r>
            <a:rPr lang="es-CO" b="1"/>
            <a:t>Finalización</a:t>
          </a:r>
          <a:endParaRPr lang="es-CO"/>
        </a:p>
      </dgm:t>
    </dgm:pt>
    <dgm:pt modelId="{2924C22D-F7A7-4A05-B23B-D9134CA00694}" type="parTrans" cxnId="{5EBCFBD6-485D-4E45-B4FE-E4068298783D}">
      <dgm:prSet/>
      <dgm:spPr/>
      <dgm:t>
        <a:bodyPr/>
        <a:lstStyle/>
        <a:p>
          <a:endParaRPr lang="es-CO"/>
        </a:p>
      </dgm:t>
    </dgm:pt>
    <dgm:pt modelId="{816B69A2-CBA4-4CD5-A4CD-4E5E29CB5F45}" type="sibTrans" cxnId="{5EBCFBD6-485D-4E45-B4FE-E4068298783D}">
      <dgm:prSet/>
      <dgm:spPr/>
      <dgm:t>
        <a:bodyPr/>
        <a:lstStyle/>
        <a:p>
          <a:endParaRPr lang="es-CO"/>
        </a:p>
      </dgm:t>
    </dgm:pt>
    <dgm:pt modelId="{9CBB0B16-C34E-4999-9767-581396BCA540}" type="pres">
      <dgm:prSet presAssocID="{45F9E485-81B7-4722-B24A-77143C82C3A5}" presName="Name0" presStyleCnt="0">
        <dgm:presLayoutVars>
          <dgm:dir/>
          <dgm:resizeHandles val="exact"/>
        </dgm:presLayoutVars>
      </dgm:prSet>
      <dgm:spPr/>
    </dgm:pt>
    <dgm:pt modelId="{A4AA583D-309D-4918-8FD2-B08CADC71AA2}" type="pres">
      <dgm:prSet presAssocID="{CABAEFF3-B1F8-4BD1-A812-A38D58BEA89C}" presName="node" presStyleLbl="node1" presStyleIdx="0" presStyleCnt="4">
        <dgm:presLayoutVars>
          <dgm:bulletEnabled val="1"/>
        </dgm:presLayoutVars>
      </dgm:prSet>
      <dgm:spPr/>
    </dgm:pt>
    <dgm:pt modelId="{FF34E47D-1E9E-4649-8FAC-0FEC9818AEC7}" type="pres">
      <dgm:prSet presAssocID="{92AD29CD-855D-44C0-A04D-5F2B8F695E2B}" presName="sibTrans" presStyleLbl="sibTrans2D1" presStyleIdx="0" presStyleCnt="3"/>
      <dgm:spPr/>
    </dgm:pt>
    <dgm:pt modelId="{8858623C-0A3B-4D14-ADC9-0412FD78A1F8}" type="pres">
      <dgm:prSet presAssocID="{92AD29CD-855D-44C0-A04D-5F2B8F695E2B}" presName="connectorText" presStyleLbl="sibTrans2D1" presStyleIdx="0" presStyleCnt="3"/>
      <dgm:spPr/>
    </dgm:pt>
    <dgm:pt modelId="{5D19E4B1-FA58-4874-92D2-06CD5C2EFEEA}" type="pres">
      <dgm:prSet presAssocID="{1C462210-55EC-4949-89BF-1B1A6F3E2430}" presName="node" presStyleLbl="node1" presStyleIdx="1" presStyleCnt="4">
        <dgm:presLayoutVars>
          <dgm:bulletEnabled val="1"/>
        </dgm:presLayoutVars>
      </dgm:prSet>
      <dgm:spPr/>
    </dgm:pt>
    <dgm:pt modelId="{75FF1002-52D5-4539-89E7-667217D0D147}" type="pres">
      <dgm:prSet presAssocID="{7AF0BC82-22E1-4E60-BEEE-2E09E56D504B}" presName="sibTrans" presStyleLbl="sibTrans2D1" presStyleIdx="1" presStyleCnt="3"/>
      <dgm:spPr/>
    </dgm:pt>
    <dgm:pt modelId="{A6823BFA-29A0-4499-A0C3-9358CDA410CA}" type="pres">
      <dgm:prSet presAssocID="{7AF0BC82-22E1-4E60-BEEE-2E09E56D504B}" presName="connectorText" presStyleLbl="sibTrans2D1" presStyleIdx="1" presStyleCnt="3"/>
      <dgm:spPr/>
    </dgm:pt>
    <dgm:pt modelId="{351E2C74-2459-412F-BB4E-E00A31C2B5D4}" type="pres">
      <dgm:prSet presAssocID="{D1D5F986-7F83-49E0-81E2-A6322D07C27B}" presName="node" presStyleLbl="node1" presStyleIdx="2" presStyleCnt="4" custScaleX="222934">
        <dgm:presLayoutVars>
          <dgm:bulletEnabled val="1"/>
        </dgm:presLayoutVars>
      </dgm:prSet>
      <dgm:spPr/>
    </dgm:pt>
    <dgm:pt modelId="{20C1426C-40D0-4A00-8F42-A30BB28A714D}" type="pres">
      <dgm:prSet presAssocID="{6F23CD8C-2D75-4F48-9E94-A1FC8ED6C6CB}" presName="sibTrans" presStyleLbl="sibTrans2D1" presStyleIdx="2" presStyleCnt="3"/>
      <dgm:spPr/>
    </dgm:pt>
    <dgm:pt modelId="{FEA814AE-79FD-444D-A2F6-AD92F19B8637}" type="pres">
      <dgm:prSet presAssocID="{6F23CD8C-2D75-4F48-9E94-A1FC8ED6C6CB}" presName="connectorText" presStyleLbl="sibTrans2D1" presStyleIdx="2" presStyleCnt="3"/>
      <dgm:spPr/>
    </dgm:pt>
    <dgm:pt modelId="{B4D19BD5-2C20-42E1-8E20-1FA51CECAB45}" type="pres">
      <dgm:prSet presAssocID="{79C013C0-F9FC-4B67-AB72-32A3D07ED386}" presName="node" presStyleLbl="node1" presStyleIdx="3" presStyleCnt="4">
        <dgm:presLayoutVars>
          <dgm:bulletEnabled val="1"/>
        </dgm:presLayoutVars>
      </dgm:prSet>
      <dgm:spPr/>
    </dgm:pt>
  </dgm:ptLst>
  <dgm:cxnLst>
    <dgm:cxn modelId="{E72D9420-E601-47A6-B52A-E2352B956CF9}" srcId="{45F9E485-81B7-4722-B24A-77143C82C3A5}" destId="{D1D5F986-7F83-49E0-81E2-A6322D07C27B}" srcOrd="2" destOrd="0" parTransId="{2D875CEC-BA80-4312-8695-8B7E6A3CCE4F}" sibTransId="{6F23CD8C-2D75-4F48-9E94-A1FC8ED6C6CB}"/>
    <dgm:cxn modelId="{98834161-63FC-4F6E-A922-8DD487EECE4B}" type="presOf" srcId="{D1D5F986-7F83-49E0-81E2-A6322D07C27B}" destId="{351E2C74-2459-412F-BB4E-E00A31C2B5D4}" srcOrd="0" destOrd="0" presId="urn:microsoft.com/office/officeart/2005/8/layout/process1"/>
    <dgm:cxn modelId="{65C11173-74A7-4ACC-B0B8-A0102059F222}" type="presOf" srcId="{92AD29CD-855D-44C0-A04D-5F2B8F695E2B}" destId="{8858623C-0A3B-4D14-ADC9-0412FD78A1F8}" srcOrd="1" destOrd="0" presId="urn:microsoft.com/office/officeart/2005/8/layout/process1"/>
    <dgm:cxn modelId="{87E52B7F-E0B6-428F-A938-1EF1987A1C3C}" type="presOf" srcId="{CABAEFF3-B1F8-4BD1-A812-A38D58BEA89C}" destId="{A4AA583D-309D-4918-8FD2-B08CADC71AA2}" srcOrd="0" destOrd="0" presId="urn:microsoft.com/office/officeart/2005/8/layout/process1"/>
    <dgm:cxn modelId="{63AD1C86-D5F1-4CC0-A4DA-9D9C114A152A}" type="presOf" srcId="{92AD29CD-855D-44C0-A04D-5F2B8F695E2B}" destId="{FF34E47D-1E9E-4649-8FAC-0FEC9818AEC7}" srcOrd="0" destOrd="0" presId="urn:microsoft.com/office/officeart/2005/8/layout/process1"/>
    <dgm:cxn modelId="{3912F1A4-A324-4C49-8EBD-86DE0F441148}" type="presOf" srcId="{7AF0BC82-22E1-4E60-BEEE-2E09E56D504B}" destId="{A6823BFA-29A0-4499-A0C3-9358CDA410CA}" srcOrd="1" destOrd="0" presId="urn:microsoft.com/office/officeart/2005/8/layout/process1"/>
    <dgm:cxn modelId="{96FF96B7-F85B-4A61-B60E-9C0B663172C0}" type="presOf" srcId="{7AF0BC82-22E1-4E60-BEEE-2E09E56D504B}" destId="{75FF1002-52D5-4539-89E7-667217D0D147}" srcOrd="0" destOrd="0" presId="urn:microsoft.com/office/officeart/2005/8/layout/process1"/>
    <dgm:cxn modelId="{BE99ABC6-8CAE-4C99-B9DE-C5F554762789}" srcId="{45F9E485-81B7-4722-B24A-77143C82C3A5}" destId="{CABAEFF3-B1F8-4BD1-A812-A38D58BEA89C}" srcOrd="0" destOrd="0" parTransId="{013658FB-05B5-4C62-ACF7-238415812BA2}" sibTransId="{92AD29CD-855D-44C0-A04D-5F2B8F695E2B}"/>
    <dgm:cxn modelId="{EE71ECC7-6A54-4A76-824F-C4B2D6DFAA6C}" type="presOf" srcId="{79C013C0-F9FC-4B67-AB72-32A3D07ED386}" destId="{B4D19BD5-2C20-42E1-8E20-1FA51CECAB45}" srcOrd="0" destOrd="0" presId="urn:microsoft.com/office/officeart/2005/8/layout/process1"/>
    <dgm:cxn modelId="{D41F50CA-1B69-4EE1-8982-A9E7C0DA212D}" srcId="{45F9E485-81B7-4722-B24A-77143C82C3A5}" destId="{1C462210-55EC-4949-89BF-1B1A6F3E2430}" srcOrd="1" destOrd="0" parTransId="{BD497811-39CD-4703-AA36-AA1A11C94A89}" sibTransId="{7AF0BC82-22E1-4E60-BEEE-2E09E56D504B}"/>
    <dgm:cxn modelId="{5EBCFBD6-485D-4E45-B4FE-E4068298783D}" srcId="{45F9E485-81B7-4722-B24A-77143C82C3A5}" destId="{79C013C0-F9FC-4B67-AB72-32A3D07ED386}" srcOrd="3" destOrd="0" parTransId="{2924C22D-F7A7-4A05-B23B-D9134CA00694}" sibTransId="{816B69A2-CBA4-4CD5-A4CD-4E5E29CB5F45}"/>
    <dgm:cxn modelId="{9F4D79DB-3CBF-4322-BF22-AB3A9C076B85}" type="presOf" srcId="{1C462210-55EC-4949-89BF-1B1A6F3E2430}" destId="{5D19E4B1-FA58-4874-92D2-06CD5C2EFEEA}" srcOrd="0" destOrd="0" presId="urn:microsoft.com/office/officeart/2005/8/layout/process1"/>
    <dgm:cxn modelId="{55B557E7-CED7-4988-8E19-78DC6BAF377E}" type="presOf" srcId="{6F23CD8C-2D75-4F48-9E94-A1FC8ED6C6CB}" destId="{FEA814AE-79FD-444D-A2F6-AD92F19B8637}" srcOrd="1" destOrd="0" presId="urn:microsoft.com/office/officeart/2005/8/layout/process1"/>
    <dgm:cxn modelId="{15716CEB-52A0-4EBE-85FD-C633FE5EF69D}" type="presOf" srcId="{45F9E485-81B7-4722-B24A-77143C82C3A5}" destId="{9CBB0B16-C34E-4999-9767-581396BCA540}" srcOrd="0" destOrd="0" presId="urn:microsoft.com/office/officeart/2005/8/layout/process1"/>
    <dgm:cxn modelId="{C3937DEF-EB75-4070-98A2-98B4E642A4AD}" type="presOf" srcId="{6F23CD8C-2D75-4F48-9E94-A1FC8ED6C6CB}" destId="{20C1426C-40D0-4A00-8F42-A30BB28A714D}" srcOrd="0" destOrd="0" presId="urn:microsoft.com/office/officeart/2005/8/layout/process1"/>
    <dgm:cxn modelId="{F2603DA7-691A-47C7-882C-A152CA119A46}" type="presParOf" srcId="{9CBB0B16-C34E-4999-9767-581396BCA540}" destId="{A4AA583D-309D-4918-8FD2-B08CADC71AA2}" srcOrd="0" destOrd="0" presId="urn:microsoft.com/office/officeart/2005/8/layout/process1"/>
    <dgm:cxn modelId="{FA7968B7-3015-4A91-96B1-866AABF69693}" type="presParOf" srcId="{9CBB0B16-C34E-4999-9767-581396BCA540}" destId="{FF34E47D-1E9E-4649-8FAC-0FEC9818AEC7}" srcOrd="1" destOrd="0" presId="urn:microsoft.com/office/officeart/2005/8/layout/process1"/>
    <dgm:cxn modelId="{3CF3FF27-498D-4119-8DC0-059C41BA18A5}" type="presParOf" srcId="{FF34E47D-1E9E-4649-8FAC-0FEC9818AEC7}" destId="{8858623C-0A3B-4D14-ADC9-0412FD78A1F8}" srcOrd="0" destOrd="0" presId="urn:microsoft.com/office/officeart/2005/8/layout/process1"/>
    <dgm:cxn modelId="{A58BD272-3F37-459B-A017-0AB80FB8AF0E}" type="presParOf" srcId="{9CBB0B16-C34E-4999-9767-581396BCA540}" destId="{5D19E4B1-FA58-4874-92D2-06CD5C2EFEEA}" srcOrd="2" destOrd="0" presId="urn:microsoft.com/office/officeart/2005/8/layout/process1"/>
    <dgm:cxn modelId="{D40C9C16-886F-4DA8-98EA-0CF898E09094}" type="presParOf" srcId="{9CBB0B16-C34E-4999-9767-581396BCA540}" destId="{75FF1002-52D5-4539-89E7-667217D0D147}" srcOrd="3" destOrd="0" presId="urn:microsoft.com/office/officeart/2005/8/layout/process1"/>
    <dgm:cxn modelId="{D77D8824-E66D-4FF3-9359-6B54EB4E0FC5}" type="presParOf" srcId="{75FF1002-52D5-4539-89E7-667217D0D147}" destId="{A6823BFA-29A0-4499-A0C3-9358CDA410CA}" srcOrd="0" destOrd="0" presId="urn:microsoft.com/office/officeart/2005/8/layout/process1"/>
    <dgm:cxn modelId="{9F7FCCA2-7788-464B-B541-4CDE0412A8DC}" type="presParOf" srcId="{9CBB0B16-C34E-4999-9767-581396BCA540}" destId="{351E2C74-2459-412F-BB4E-E00A31C2B5D4}" srcOrd="4" destOrd="0" presId="urn:microsoft.com/office/officeart/2005/8/layout/process1"/>
    <dgm:cxn modelId="{EF4BD1C7-211B-4779-8B1F-FE51D7A43A85}" type="presParOf" srcId="{9CBB0B16-C34E-4999-9767-581396BCA540}" destId="{20C1426C-40D0-4A00-8F42-A30BB28A714D}" srcOrd="5" destOrd="0" presId="urn:microsoft.com/office/officeart/2005/8/layout/process1"/>
    <dgm:cxn modelId="{8607CE21-6E37-4CF1-A2AA-9808BB732BBC}" type="presParOf" srcId="{20C1426C-40D0-4A00-8F42-A30BB28A714D}" destId="{FEA814AE-79FD-444D-A2F6-AD92F19B8637}" srcOrd="0" destOrd="0" presId="urn:microsoft.com/office/officeart/2005/8/layout/process1"/>
    <dgm:cxn modelId="{BE76374E-F6E8-4B10-B36D-E458E212CE6C}" type="presParOf" srcId="{9CBB0B16-C34E-4999-9767-581396BCA540}" destId="{B4D19BD5-2C20-42E1-8E20-1FA51CECAB45}"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5F9E485-81B7-4722-B24A-77143C82C3A5}" type="doc">
      <dgm:prSet loTypeId="urn:microsoft.com/office/officeart/2005/8/layout/process1" loCatId="process" qsTypeId="urn:microsoft.com/office/officeart/2005/8/quickstyle/simple1" qsCatId="simple" csTypeId="urn:microsoft.com/office/officeart/2005/8/colors/accent0_1" csCatId="mainScheme" phldr="1"/>
      <dgm:spPr/>
      <dgm:t>
        <a:bodyPr/>
        <a:lstStyle/>
        <a:p>
          <a:endParaRPr lang="es-CO"/>
        </a:p>
      </dgm:t>
    </dgm:pt>
    <dgm:pt modelId="{CABAEFF3-B1F8-4BD1-A812-A38D58BEA89C}">
      <dgm:prSet/>
      <dgm:spPr/>
      <dgm:t>
        <a:bodyPr/>
        <a:lstStyle/>
        <a:p>
          <a:r>
            <a:rPr lang="es-CO" b="1"/>
            <a:t>Verificar positividad</a:t>
          </a:r>
          <a:endParaRPr lang="es-CO"/>
        </a:p>
      </dgm:t>
    </dgm:pt>
    <dgm:pt modelId="{013658FB-05B5-4C62-ACF7-238415812BA2}" type="parTrans" cxnId="{BE99ABC6-8CAE-4C99-B9DE-C5F554762789}">
      <dgm:prSet/>
      <dgm:spPr/>
      <dgm:t>
        <a:bodyPr/>
        <a:lstStyle/>
        <a:p>
          <a:endParaRPr lang="es-CO"/>
        </a:p>
      </dgm:t>
    </dgm:pt>
    <dgm:pt modelId="{92AD29CD-855D-44C0-A04D-5F2B8F695E2B}" type="sibTrans" cxnId="{BE99ABC6-8CAE-4C99-B9DE-C5F554762789}">
      <dgm:prSet/>
      <dgm:spPr/>
      <dgm:t>
        <a:bodyPr/>
        <a:lstStyle/>
        <a:p>
          <a:endParaRPr lang="es-CO"/>
        </a:p>
      </dgm:t>
    </dgm:pt>
    <dgm:pt modelId="{1C462210-55EC-4949-89BF-1B1A6F3E2430}">
      <dgm:prSet/>
      <dgm:spPr>
        <a:blipFill>
          <a:blip xmlns:r="http://schemas.openxmlformats.org/officeDocument/2006/relationships" r:embed="rId1"/>
          <a:stretch>
            <a:fillRect/>
          </a:stretch>
        </a:blipFill>
      </dgm:spPr>
      <dgm:t>
        <a:bodyPr/>
        <a:lstStyle/>
        <a:p>
          <a:r>
            <a:rPr lang="en-US">
              <a:noFill/>
            </a:rPr>
            <a:t> </a:t>
          </a:r>
        </a:p>
      </dgm:t>
    </dgm:pt>
    <dgm:pt modelId="{BD497811-39CD-4703-AA36-AA1A11C94A89}" type="parTrans" cxnId="{D41F50CA-1B69-4EE1-8982-A9E7C0DA212D}">
      <dgm:prSet/>
      <dgm:spPr/>
      <dgm:t>
        <a:bodyPr/>
        <a:lstStyle/>
        <a:p>
          <a:endParaRPr lang="es-CO"/>
        </a:p>
      </dgm:t>
    </dgm:pt>
    <dgm:pt modelId="{7AF0BC82-22E1-4E60-BEEE-2E09E56D504B}" type="sibTrans" cxnId="{D41F50CA-1B69-4EE1-8982-A9E7C0DA212D}">
      <dgm:prSet/>
      <dgm:spPr/>
      <dgm:t>
        <a:bodyPr/>
        <a:lstStyle/>
        <a:p>
          <a:endParaRPr lang="es-CO"/>
        </a:p>
      </dgm:t>
    </dgm:pt>
    <dgm:pt modelId="{D1D5F986-7F83-49E0-81E2-A6322D07C27B}">
      <dgm:prSet/>
      <dgm:spPr/>
      <dgm:t>
        <a:bodyPr/>
        <a:lstStyle/>
        <a:p>
          <a:r>
            <a:rPr lang="es-CO" b="1"/>
            <a:t>Aplicar transformación</a:t>
          </a:r>
          <a:endParaRPr lang="es-CO"/>
        </a:p>
      </dgm:t>
    </dgm:pt>
    <dgm:pt modelId="{2D875CEC-BA80-4312-8695-8B7E6A3CCE4F}" type="parTrans" cxnId="{E72D9420-E601-47A6-B52A-E2352B956CF9}">
      <dgm:prSet/>
      <dgm:spPr/>
      <dgm:t>
        <a:bodyPr/>
        <a:lstStyle/>
        <a:p>
          <a:endParaRPr lang="es-CO"/>
        </a:p>
      </dgm:t>
    </dgm:pt>
    <dgm:pt modelId="{6F23CD8C-2D75-4F48-9E94-A1FC8ED6C6CB}" type="sibTrans" cxnId="{E72D9420-E601-47A6-B52A-E2352B956CF9}">
      <dgm:prSet/>
      <dgm:spPr/>
      <dgm:t>
        <a:bodyPr/>
        <a:lstStyle/>
        <a:p>
          <a:endParaRPr lang="es-CO"/>
        </a:p>
      </dgm:t>
    </dgm:pt>
    <dgm:pt modelId="{79C013C0-F9FC-4B67-AB72-32A3D07ED386}">
      <dgm:prSet/>
      <dgm:spPr/>
      <dgm:t>
        <a:bodyPr/>
        <a:lstStyle/>
        <a:p>
          <a:r>
            <a:rPr lang="es-CO" b="1"/>
            <a:t>Finalización</a:t>
          </a:r>
          <a:endParaRPr lang="es-CO"/>
        </a:p>
      </dgm:t>
    </dgm:pt>
    <dgm:pt modelId="{2924C22D-F7A7-4A05-B23B-D9134CA00694}" type="parTrans" cxnId="{5EBCFBD6-485D-4E45-B4FE-E4068298783D}">
      <dgm:prSet/>
      <dgm:spPr/>
      <dgm:t>
        <a:bodyPr/>
        <a:lstStyle/>
        <a:p>
          <a:endParaRPr lang="es-CO"/>
        </a:p>
      </dgm:t>
    </dgm:pt>
    <dgm:pt modelId="{816B69A2-CBA4-4CD5-A4CD-4E5E29CB5F45}" type="sibTrans" cxnId="{5EBCFBD6-485D-4E45-B4FE-E4068298783D}">
      <dgm:prSet/>
      <dgm:spPr/>
      <dgm:t>
        <a:bodyPr/>
        <a:lstStyle/>
        <a:p>
          <a:endParaRPr lang="es-CO"/>
        </a:p>
      </dgm:t>
    </dgm:pt>
    <dgm:pt modelId="{9CBB0B16-C34E-4999-9767-581396BCA540}" type="pres">
      <dgm:prSet presAssocID="{45F9E485-81B7-4722-B24A-77143C82C3A5}" presName="Name0" presStyleCnt="0">
        <dgm:presLayoutVars>
          <dgm:dir/>
          <dgm:resizeHandles val="exact"/>
        </dgm:presLayoutVars>
      </dgm:prSet>
      <dgm:spPr/>
    </dgm:pt>
    <dgm:pt modelId="{A4AA583D-309D-4918-8FD2-B08CADC71AA2}" type="pres">
      <dgm:prSet presAssocID="{CABAEFF3-B1F8-4BD1-A812-A38D58BEA89C}" presName="node" presStyleLbl="node1" presStyleIdx="0" presStyleCnt="4">
        <dgm:presLayoutVars>
          <dgm:bulletEnabled val="1"/>
        </dgm:presLayoutVars>
      </dgm:prSet>
      <dgm:spPr/>
    </dgm:pt>
    <dgm:pt modelId="{FF34E47D-1E9E-4649-8FAC-0FEC9818AEC7}" type="pres">
      <dgm:prSet presAssocID="{92AD29CD-855D-44C0-A04D-5F2B8F695E2B}" presName="sibTrans" presStyleLbl="sibTrans2D1" presStyleIdx="0" presStyleCnt="3"/>
      <dgm:spPr/>
    </dgm:pt>
    <dgm:pt modelId="{8858623C-0A3B-4D14-ADC9-0412FD78A1F8}" type="pres">
      <dgm:prSet presAssocID="{92AD29CD-855D-44C0-A04D-5F2B8F695E2B}" presName="connectorText" presStyleLbl="sibTrans2D1" presStyleIdx="0" presStyleCnt="3"/>
      <dgm:spPr/>
    </dgm:pt>
    <dgm:pt modelId="{5D19E4B1-FA58-4874-92D2-06CD5C2EFEEA}" type="pres">
      <dgm:prSet presAssocID="{1C462210-55EC-4949-89BF-1B1A6F3E2430}" presName="node" presStyleLbl="node1" presStyleIdx="1" presStyleCnt="4">
        <dgm:presLayoutVars>
          <dgm:bulletEnabled val="1"/>
        </dgm:presLayoutVars>
      </dgm:prSet>
      <dgm:spPr/>
    </dgm:pt>
    <dgm:pt modelId="{75FF1002-52D5-4539-89E7-667217D0D147}" type="pres">
      <dgm:prSet presAssocID="{7AF0BC82-22E1-4E60-BEEE-2E09E56D504B}" presName="sibTrans" presStyleLbl="sibTrans2D1" presStyleIdx="1" presStyleCnt="3"/>
      <dgm:spPr/>
    </dgm:pt>
    <dgm:pt modelId="{A6823BFA-29A0-4499-A0C3-9358CDA410CA}" type="pres">
      <dgm:prSet presAssocID="{7AF0BC82-22E1-4E60-BEEE-2E09E56D504B}" presName="connectorText" presStyleLbl="sibTrans2D1" presStyleIdx="1" presStyleCnt="3"/>
      <dgm:spPr/>
    </dgm:pt>
    <dgm:pt modelId="{351E2C74-2459-412F-BB4E-E00A31C2B5D4}" type="pres">
      <dgm:prSet presAssocID="{D1D5F986-7F83-49E0-81E2-A6322D07C27B}" presName="node" presStyleLbl="node1" presStyleIdx="2" presStyleCnt="4" custScaleX="222934">
        <dgm:presLayoutVars>
          <dgm:bulletEnabled val="1"/>
        </dgm:presLayoutVars>
      </dgm:prSet>
      <dgm:spPr/>
    </dgm:pt>
    <dgm:pt modelId="{20C1426C-40D0-4A00-8F42-A30BB28A714D}" type="pres">
      <dgm:prSet presAssocID="{6F23CD8C-2D75-4F48-9E94-A1FC8ED6C6CB}" presName="sibTrans" presStyleLbl="sibTrans2D1" presStyleIdx="2" presStyleCnt="3"/>
      <dgm:spPr/>
    </dgm:pt>
    <dgm:pt modelId="{FEA814AE-79FD-444D-A2F6-AD92F19B8637}" type="pres">
      <dgm:prSet presAssocID="{6F23CD8C-2D75-4F48-9E94-A1FC8ED6C6CB}" presName="connectorText" presStyleLbl="sibTrans2D1" presStyleIdx="2" presStyleCnt="3"/>
      <dgm:spPr/>
    </dgm:pt>
    <dgm:pt modelId="{B4D19BD5-2C20-42E1-8E20-1FA51CECAB45}" type="pres">
      <dgm:prSet presAssocID="{79C013C0-F9FC-4B67-AB72-32A3D07ED386}" presName="node" presStyleLbl="node1" presStyleIdx="3" presStyleCnt="4">
        <dgm:presLayoutVars>
          <dgm:bulletEnabled val="1"/>
        </dgm:presLayoutVars>
      </dgm:prSet>
      <dgm:spPr/>
    </dgm:pt>
  </dgm:ptLst>
  <dgm:cxnLst>
    <dgm:cxn modelId="{E72D9420-E601-47A6-B52A-E2352B956CF9}" srcId="{45F9E485-81B7-4722-B24A-77143C82C3A5}" destId="{D1D5F986-7F83-49E0-81E2-A6322D07C27B}" srcOrd="2" destOrd="0" parTransId="{2D875CEC-BA80-4312-8695-8B7E6A3CCE4F}" sibTransId="{6F23CD8C-2D75-4F48-9E94-A1FC8ED6C6CB}"/>
    <dgm:cxn modelId="{98834161-63FC-4F6E-A922-8DD487EECE4B}" type="presOf" srcId="{D1D5F986-7F83-49E0-81E2-A6322D07C27B}" destId="{351E2C74-2459-412F-BB4E-E00A31C2B5D4}" srcOrd="0" destOrd="0" presId="urn:microsoft.com/office/officeart/2005/8/layout/process1"/>
    <dgm:cxn modelId="{65C11173-74A7-4ACC-B0B8-A0102059F222}" type="presOf" srcId="{92AD29CD-855D-44C0-A04D-5F2B8F695E2B}" destId="{8858623C-0A3B-4D14-ADC9-0412FD78A1F8}" srcOrd="1" destOrd="0" presId="urn:microsoft.com/office/officeart/2005/8/layout/process1"/>
    <dgm:cxn modelId="{87E52B7F-E0B6-428F-A938-1EF1987A1C3C}" type="presOf" srcId="{CABAEFF3-B1F8-4BD1-A812-A38D58BEA89C}" destId="{A4AA583D-309D-4918-8FD2-B08CADC71AA2}" srcOrd="0" destOrd="0" presId="urn:microsoft.com/office/officeart/2005/8/layout/process1"/>
    <dgm:cxn modelId="{63AD1C86-D5F1-4CC0-A4DA-9D9C114A152A}" type="presOf" srcId="{92AD29CD-855D-44C0-A04D-5F2B8F695E2B}" destId="{FF34E47D-1E9E-4649-8FAC-0FEC9818AEC7}" srcOrd="0" destOrd="0" presId="urn:microsoft.com/office/officeart/2005/8/layout/process1"/>
    <dgm:cxn modelId="{3912F1A4-A324-4C49-8EBD-86DE0F441148}" type="presOf" srcId="{7AF0BC82-22E1-4E60-BEEE-2E09E56D504B}" destId="{A6823BFA-29A0-4499-A0C3-9358CDA410CA}" srcOrd="1" destOrd="0" presId="urn:microsoft.com/office/officeart/2005/8/layout/process1"/>
    <dgm:cxn modelId="{96FF96B7-F85B-4A61-B60E-9C0B663172C0}" type="presOf" srcId="{7AF0BC82-22E1-4E60-BEEE-2E09E56D504B}" destId="{75FF1002-52D5-4539-89E7-667217D0D147}" srcOrd="0" destOrd="0" presId="urn:microsoft.com/office/officeart/2005/8/layout/process1"/>
    <dgm:cxn modelId="{BE99ABC6-8CAE-4C99-B9DE-C5F554762789}" srcId="{45F9E485-81B7-4722-B24A-77143C82C3A5}" destId="{CABAEFF3-B1F8-4BD1-A812-A38D58BEA89C}" srcOrd="0" destOrd="0" parTransId="{013658FB-05B5-4C62-ACF7-238415812BA2}" sibTransId="{92AD29CD-855D-44C0-A04D-5F2B8F695E2B}"/>
    <dgm:cxn modelId="{EE71ECC7-6A54-4A76-824F-C4B2D6DFAA6C}" type="presOf" srcId="{79C013C0-F9FC-4B67-AB72-32A3D07ED386}" destId="{B4D19BD5-2C20-42E1-8E20-1FA51CECAB45}" srcOrd="0" destOrd="0" presId="urn:microsoft.com/office/officeart/2005/8/layout/process1"/>
    <dgm:cxn modelId="{D41F50CA-1B69-4EE1-8982-A9E7C0DA212D}" srcId="{45F9E485-81B7-4722-B24A-77143C82C3A5}" destId="{1C462210-55EC-4949-89BF-1B1A6F3E2430}" srcOrd="1" destOrd="0" parTransId="{BD497811-39CD-4703-AA36-AA1A11C94A89}" sibTransId="{7AF0BC82-22E1-4E60-BEEE-2E09E56D504B}"/>
    <dgm:cxn modelId="{5EBCFBD6-485D-4E45-B4FE-E4068298783D}" srcId="{45F9E485-81B7-4722-B24A-77143C82C3A5}" destId="{79C013C0-F9FC-4B67-AB72-32A3D07ED386}" srcOrd="3" destOrd="0" parTransId="{2924C22D-F7A7-4A05-B23B-D9134CA00694}" sibTransId="{816B69A2-CBA4-4CD5-A4CD-4E5E29CB5F45}"/>
    <dgm:cxn modelId="{9F4D79DB-3CBF-4322-BF22-AB3A9C076B85}" type="presOf" srcId="{1C462210-55EC-4949-89BF-1B1A6F3E2430}" destId="{5D19E4B1-FA58-4874-92D2-06CD5C2EFEEA}" srcOrd="0" destOrd="0" presId="urn:microsoft.com/office/officeart/2005/8/layout/process1"/>
    <dgm:cxn modelId="{55B557E7-CED7-4988-8E19-78DC6BAF377E}" type="presOf" srcId="{6F23CD8C-2D75-4F48-9E94-A1FC8ED6C6CB}" destId="{FEA814AE-79FD-444D-A2F6-AD92F19B8637}" srcOrd="1" destOrd="0" presId="urn:microsoft.com/office/officeart/2005/8/layout/process1"/>
    <dgm:cxn modelId="{15716CEB-52A0-4EBE-85FD-C633FE5EF69D}" type="presOf" srcId="{45F9E485-81B7-4722-B24A-77143C82C3A5}" destId="{9CBB0B16-C34E-4999-9767-581396BCA540}" srcOrd="0" destOrd="0" presId="urn:microsoft.com/office/officeart/2005/8/layout/process1"/>
    <dgm:cxn modelId="{C3937DEF-EB75-4070-98A2-98B4E642A4AD}" type="presOf" srcId="{6F23CD8C-2D75-4F48-9E94-A1FC8ED6C6CB}" destId="{20C1426C-40D0-4A00-8F42-A30BB28A714D}" srcOrd="0" destOrd="0" presId="urn:microsoft.com/office/officeart/2005/8/layout/process1"/>
    <dgm:cxn modelId="{F2603DA7-691A-47C7-882C-A152CA119A46}" type="presParOf" srcId="{9CBB0B16-C34E-4999-9767-581396BCA540}" destId="{A4AA583D-309D-4918-8FD2-B08CADC71AA2}" srcOrd="0" destOrd="0" presId="urn:microsoft.com/office/officeart/2005/8/layout/process1"/>
    <dgm:cxn modelId="{FA7968B7-3015-4A91-96B1-866AABF69693}" type="presParOf" srcId="{9CBB0B16-C34E-4999-9767-581396BCA540}" destId="{FF34E47D-1E9E-4649-8FAC-0FEC9818AEC7}" srcOrd="1" destOrd="0" presId="urn:microsoft.com/office/officeart/2005/8/layout/process1"/>
    <dgm:cxn modelId="{3CF3FF27-498D-4119-8DC0-059C41BA18A5}" type="presParOf" srcId="{FF34E47D-1E9E-4649-8FAC-0FEC9818AEC7}" destId="{8858623C-0A3B-4D14-ADC9-0412FD78A1F8}" srcOrd="0" destOrd="0" presId="urn:microsoft.com/office/officeart/2005/8/layout/process1"/>
    <dgm:cxn modelId="{A58BD272-3F37-459B-A017-0AB80FB8AF0E}" type="presParOf" srcId="{9CBB0B16-C34E-4999-9767-581396BCA540}" destId="{5D19E4B1-FA58-4874-92D2-06CD5C2EFEEA}" srcOrd="2" destOrd="0" presId="urn:microsoft.com/office/officeart/2005/8/layout/process1"/>
    <dgm:cxn modelId="{D40C9C16-886F-4DA8-98EA-0CF898E09094}" type="presParOf" srcId="{9CBB0B16-C34E-4999-9767-581396BCA540}" destId="{75FF1002-52D5-4539-89E7-667217D0D147}" srcOrd="3" destOrd="0" presId="urn:microsoft.com/office/officeart/2005/8/layout/process1"/>
    <dgm:cxn modelId="{D77D8824-E66D-4FF3-9359-6B54EB4E0FC5}" type="presParOf" srcId="{75FF1002-52D5-4539-89E7-667217D0D147}" destId="{A6823BFA-29A0-4499-A0C3-9358CDA410CA}" srcOrd="0" destOrd="0" presId="urn:microsoft.com/office/officeart/2005/8/layout/process1"/>
    <dgm:cxn modelId="{9F7FCCA2-7788-464B-B541-4CDE0412A8DC}" type="presParOf" srcId="{9CBB0B16-C34E-4999-9767-581396BCA540}" destId="{351E2C74-2459-412F-BB4E-E00A31C2B5D4}" srcOrd="4" destOrd="0" presId="urn:microsoft.com/office/officeart/2005/8/layout/process1"/>
    <dgm:cxn modelId="{EF4BD1C7-211B-4779-8B1F-FE51D7A43A85}" type="presParOf" srcId="{9CBB0B16-C34E-4999-9767-581396BCA540}" destId="{20C1426C-40D0-4A00-8F42-A30BB28A714D}" srcOrd="5" destOrd="0" presId="urn:microsoft.com/office/officeart/2005/8/layout/process1"/>
    <dgm:cxn modelId="{8607CE21-6E37-4CF1-A2AA-9808BB732BBC}" type="presParOf" srcId="{20C1426C-40D0-4A00-8F42-A30BB28A714D}" destId="{FEA814AE-79FD-444D-A2F6-AD92F19B8637}" srcOrd="0" destOrd="0" presId="urn:microsoft.com/office/officeart/2005/8/layout/process1"/>
    <dgm:cxn modelId="{BE76374E-F6E8-4B10-B36D-E458E212CE6C}" type="presParOf" srcId="{9CBB0B16-C34E-4999-9767-581396BCA540}" destId="{B4D19BD5-2C20-42E1-8E20-1FA51CECAB45}"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753E93-27A5-4313-97F4-B0CDFA7CB180}">
      <dsp:nvSpPr>
        <dsp:cNvPr id="0" name=""/>
        <dsp:cNvSpPr/>
      </dsp:nvSpPr>
      <dsp:spPr>
        <a:xfrm>
          <a:off x="4676918" y="2349147"/>
          <a:ext cx="278192" cy="853123"/>
        </a:xfrm>
        <a:custGeom>
          <a:avLst/>
          <a:gdLst/>
          <a:ahLst/>
          <a:cxnLst/>
          <a:rect l="0" t="0" r="0" b="0"/>
          <a:pathLst>
            <a:path>
              <a:moveTo>
                <a:pt x="0" y="0"/>
              </a:moveTo>
              <a:lnTo>
                <a:pt x="0" y="853123"/>
              </a:lnTo>
              <a:lnTo>
                <a:pt x="278192" y="853123"/>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5EC3F17-63A6-4C07-BFF3-79C9F870EBBB}">
      <dsp:nvSpPr>
        <dsp:cNvPr id="0" name=""/>
        <dsp:cNvSpPr/>
      </dsp:nvSpPr>
      <dsp:spPr>
        <a:xfrm>
          <a:off x="3174679" y="1032369"/>
          <a:ext cx="2244086" cy="389469"/>
        </a:xfrm>
        <a:custGeom>
          <a:avLst/>
          <a:gdLst/>
          <a:ahLst/>
          <a:cxnLst/>
          <a:rect l="0" t="0" r="0" b="0"/>
          <a:pathLst>
            <a:path>
              <a:moveTo>
                <a:pt x="0" y="0"/>
              </a:moveTo>
              <a:lnTo>
                <a:pt x="0" y="194734"/>
              </a:lnTo>
              <a:lnTo>
                <a:pt x="2244086" y="194734"/>
              </a:lnTo>
              <a:lnTo>
                <a:pt x="2244086" y="38946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72D3F8-5BBC-4F91-B75D-BC384BD06D04}">
      <dsp:nvSpPr>
        <dsp:cNvPr id="0" name=""/>
        <dsp:cNvSpPr/>
      </dsp:nvSpPr>
      <dsp:spPr>
        <a:xfrm>
          <a:off x="2432832" y="2349147"/>
          <a:ext cx="278192" cy="853123"/>
        </a:xfrm>
        <a:custGeom>
          <a:avLst/>
          <a:gdLst/>
          <a:ahLst/>
          <a:cxnLst/>
          <a:rect l="0" t="0" r="0" b="0"/>
          <a:pathLst>
            <a:path>
              <a:moveTo>
                <a:pt x="0" y="0"/>
              </a:moveTo>
              <a:lnTo>
                <a:pt x="0" y="853123"/>
              </a:lnTo>
              <a:lnTo>
                <a:pt x="278192" y="853123"/>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3C61D8-EF6C-41D9-953E-D623B8084DE2}">
      <dsp:nvSpPr>
        <dsp:cNvPr id="0" name=""/>
        <dsp:cNvSpPr/>
      </dsp:nvSpPr>
      <dsp:spPr>
        <a:xfrm>
          <a:off x="3128959" y="1032369"/>
          <a:ext cx="91440" cy="389469"/>
        </a:xfrm>
        <a:custGeom>
          <a:avLst/>
          <a:gdLst/>
          <a:ahLst/>
          <a:cxnLst/>
          <a:rect l="0" t="0" r="0" b="0"/>
          <a:pathLst>
            <a:path>
              <a:moveTo>
                <a:pt x="45720" y="0"/>
              </a:moveTo>
              <a:lnTo>
                <a:pt x="45720" y="38946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9AD913-82BE-4DF3-AD15-71769681A1D1}">
      <dsp:nvSpPr>
        <dsp:cNvPr id="0" name=""/>
        <dsp:cNvSpPr/>
      </dsp:nvSpPr>
      <dsp:spPr>
        <a:xfrm>
          <a:off x="930593" y="1032369"/>
          <a:ext cx="2244086" cy="389469"/>
        </a:xfrm>
        <a:custGeom>
          <a:avLst/>
          <a:gdLst/>
          <a:ahLst/>
          <a:cxnLst/>
          <a:rect l="0" t="0" r="0" b="0"/>
          <a:pathLst>
            <a:path>
              <a:moveTo>
                <a:pt x="2244086" y="0"/>
              </a:moveTo>
              <a:lnTo>
                <a:pt x="2244086" y="194734"/>
              </a:lnTo>
              <a:lnTo>
                <a:pt x="0" y="194734"/>
              </a:lnTo>
              <a:lnTo>
                <a:pt x="0" y="38946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DD30B3-4B41-4C30-BE93-553C5FBBFF88}">
      <dsp:nvSpPr>
        <dsp:cNvPr id="0" name=""/>
        <dsp:cNvSpPr/>
      </dsp:nvSpPr>
      <dsp:spPr>
        <a:xfrm>
          <a:off x="2247371" y="105061"/>
          <a:ext cx="1854616" cy="927308"/>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CO" sz="1400" kern="1200">
              <a:latin typeface="+mn-lt"/>
            </a:rPr>
            <a:t>En este proyecto se plantea </a:t>
          </a:r>
        </a:p>
      </dsp:txBody>
      <dsp:txXfrm>
        <a:off x="2247371" y="105061"/>
        <a:ext cx="1854616" cy="927308"/>
      </dsp:txXfrm>
    </dsp:sp>
    <dsp:sp modelId="{7BD5D90F-543A-47C1-9C88-8ABE799E792D}">
      <dsp:nvSpPr>
        <dsp:cNvPr id="0" name=""/>
        <dsp:cNvSpPr/>
      </dsp:nvSpPr>
      <dsp:spPr>
        <a:xfrm>
          <a:off x="3285" y="1421838"/>
          <a:ext cx="1854616" cy="927308"/>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CO" sz="1400" kern="1200">
              <a:latin typeface="+mn-lt"/>
            </a:rPr>
            <a:t>Analizar la humedad del suelo y su relación con variables meteorológicas </a:t>
          </a:r>
        </a:p>
      </dsp:txBody>
      <dsp:txXfrm>
        <a:off x="3285" y="1421838"/>
        <a:ext cx="1854616" cy="927308"/>
      </dsp:txXfrm>
    </dsp:sp>
    <dsp:sp modelId="{D46FDACA-4B34-4C36-B574-D7E23EF8D953}">
      <dsp:nvSpPr>
        <dsp:cNvPr id="0" name=""/>
        <dsp:cNvSpPr/>
      </dsp:nvSpPr>
      <dsp:spPr>
        <a:xfrm>
          <a:off x="2247371" y="1421838"/>
          <a:ext cx="1854616" cy="927308"/>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CO" sz="1400" kern="1200">
              <a:latin typeface="+mn-lt"/>
            </a:rPr>
            <a:t>Recolección, curado, y transformación de una base de datos</a:t>
          </a:r>
        </a:p>
      </dsp:txBody>
      <dsp:txXfrm>
        <a:off x="2247371" y="1421838"/>
        <a:ext cx="1854616" cy="927308"/>
      </dsp:txXfrm>
    </dsp:sp>
    <dsp:sp modelId="{0B0DF7E0-5BB9-408E-9109-8CED629D7D23}">
      <dsp:nvSpPr>
        <dsp:cNvPr id="0" name=""/>
        <dsp:cNvSpPr/>
      </dsp:nvSpPr>
      <dsp:spPr>
        <a:xfrm>
          <a:off x="2711025" y="2738616"/>
          <a:ext cx="1854616" cy="927308"/>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CO" sz="1400" kern="1200">
              <a:latin typeface="+mn-lt"/>
            </a:rPr>
            <a:t>Modelado estadístico.</a:t>
          </a:r>
        </a:p>
      </dsp:txBody>
      <dsp:txXfrm>
        <a:off x="2711025" y="2738616"/>
        <a:ext cx="1854616" cy="927308"/>
      </dsp:txXfrm>
    </dsp:sp>
    <dsp:sp modelId="{96E3E703-4596-4AA5-9886-C911E4DE1B22}">
      <dsp:nvSpPr>
        <dsp:cNvPr id="0" name=""/>
        <dsp:cNvSpPr/>
      </dsp:nvSpPr>
      <dsp:spPr>
        <a:xfrm>
          <a:off x="4491457" y="1421838"/>
          <a:ext cx="1854616" cy="927308"/>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CO" sz="1400" kern="1200">
              <a:latin typeface="+mn-lt"/>
            </a:rPr>
            <a:t>Generación de un tablero para visualizar los resultados</a:t>
          </a:r>
        </a:p>
      </dsp:txBody>
      <dsp:txXfrm>
        <a:off x="4491457" y="1421838"/>
        <a:ext cx="1854616" cy="927308"/>
      </dsp:txXfrm>
    </dsp:sp>
    <dsp:sp modelId="{FB40B4B8-7F55-46FA-BA5E-BE50AC7FBCDE}">
      <dsp:nvSpPr>
        <dsp:cNvPr id="0" name=""/>
        <dsp:cNvSpPr/>
      </dsp:nvSpPr>
      <dsp:spPr>
        <a:xfrm>
          <a:off x="4955111" y="2738616"/>
          <a:ext cx="1854616" cy="927308"/>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CO" sz="1400" kern="1200">
              <a:latin typeface="+mn-lt"/>
            </a:rPr>
            <a:t>Uso y aplicación por parte del usuario</a:t>
          </a:r>
        </a:p>
      </dsp:txBody>
      <dsp:txXfrm>
        <a:off x="4955111" y="2738616"/>
        <a:ext cx="1854616" cy="9273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418C53-11D8-4660-AAF8-A2D87E69F3EA}">
      <dsp:nvSpPr>
        <dsp:cNvPr id="0" name=""/>
        <dsp:cNvSpPr/>
      </dsp:nvSpPr>
      <dsp:spPr>
        <a:xfrm>
          <a:off x="3350638" y="1063"/>
          <a:ext cx="5025957" cy="843735"/>
        </a:xfrm>
        <a:prstGeom prst="rightArrow">
          <a:avLst>
            <a:gd name="adj1" fmla="val 75000"/>
            <a:gd name="adj2" fmla="val 50000"/>
          </a:avLst>
        </a:prstGeom>
        <a:solidFill>
          <a:schemeClr val="accent3">
            <a:alpha val="90000"/>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 tIns="13335" rIns="13335" bIns="13335" numCol="1" spcCol="1270" anchor="t" anchorCtr="0">
          <a:noAutofit/>
        </a:bodyPr>
        <a:lstStyle/>
        <a:p>
          <a:pPr marL="228600" lvl="1" indent="-228600" algn="l" defTabSz="933450">
            <a:lnSpc>
              <a:spcPct val="90000"/>
            </a:lnSpc>
            <a:spcBef>
              <a:spcPct val="0"/>
            </a:spcBef>
            <a:spcAft>
              <a:spcPct val="15000"/>
            </a:spcAft>
            <a:buChar char="•"/>
          </a:pPr>
          <a:r>
            <a:rPr lang="es-CO" sz="2100" kern="1200">
              <a:solidFill>
                <a:schemeClr val="tx1"/>
              </a:solidFill>
            </a:rPr>
            <a:t>Ingesta en </a:t>
          </a:r>
          <a:r>
            <a:rPr lang="es-CO" sz="2100" kern="1200" err="1">
              <a:solidFill>
                <a:schemeClr val="tx1"/>
              </a:solidFill>
            </a:rPr>
            <a:t>batch</a:t>
          </a:r>
          <a:endParaRPr lang="es-CO" sz="2100" kern="1200">
            <a:solidFill>
              <a:schemeClr val="tx1"/>
            </a:solidFill>
          </a:endParaRPr>
        </a:p>
        <a:p>
          <a:pPr marL="228600" lvl="1" indent="-228600" algn="l" defTabSz="933450">
            <a:lnSpc>
              <a:spcPct val="90000"/>
            </a:lnSpc>
            <a:spcBef>
              <a:spcPct val="0"/>
            </a:spcBef>
            <a:spcAft>
              <a:spcPct val="15000"/>
            </a:spcAft>
            <a:buChar char="•"/>
          </a:pPr>
          <a:r>
            <a:rPr lang="es-CO" sz="2100" kern="1200">
              <a:solidFill>
                <a:schemeClr val="tx1"/>
              </a:solidFill>
            </a:rPr>
            <a:t>Conexión mediante SQLite</a:t>
          </a:r>
        </a:p>
      </dsp:txBody>
      <dsp:txXfrm>
        <a:off x="3350638" y="106530"/>
        <a:ext cx="4709556" cy="632801"/>
      </dsp:txXfrm>
    </dsp:sp>
    <dsp:sp modelId="{14609360-8A1B-4242-9B97-85DAFC823CCE}">
      <dsp:nvSpPr>
        <dsp:cNvPr id="0" name=""/>
        <dsp:cNvSpPr/>
      </dsp:nvSpPr>
      <dsp:spPr>
        <a:xfrm>
          <a:off x="0" y="1063"/>
          <a:ext cx="3350638" cy="843735"/>
        </a:xfrm>
        <a:prstGeom prst="roundRect">
          <a:avLst/>
        </a:prstGeom>
        <a:solidFill>
          <a:schemeClr val="accent3">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s-CO" sz="2500" kern="1200">
              <a:solidFill>
                <a:schemeClr val="tx1"/>
              </a:solidFill>
            </a:rPr>
            <a:t>ETL</a:t>
          </a:r>
        </a:p>
      </dsp:txBody>
      <dsp:txXfrm>
        <a:off x="41188" y="42251"/>
        <a:ext cx="3268262" cy="761359"/>
      </dsp:txXfrm>
    </dsp:sp>
    <dsp:sp modelId="{9CBFAF89-48CE-4883-9439-88ED630F2255}">
      <dsp:nvSpPr>
        <dsp:cNvPr id="0" name=""/>
        <dsp:cNvSpPr/>
      </dsp:nvSpPr>
      <dsp:spPr>
        <a:xfrm>
          <a:off x="3350638" y="929172"/>
          <a:ext cx="5025957" cy="843735"/>
        </a:xfrm>
        <a:prstGeom prst="rightArrow">
          <a:avLst>
            <a:gd name="adj1" fmla="val 75000"/>
            <a:gd name="adj2" fmla="val 50000"/>
          </a:avLst>
        </a:prstGeom>
        <a:solidFill>
          <a:schemeClr val="accent3">
            <a:alpha val="90000"/>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 tIns="13335" rIns="13335" bIns="13335" numCol="1" spcCol="1270" anchor="t" anchorCtr="0">
          <a:noAutofit/>
        </a:bodyPr>
        <a:lstStyle/>
        <a:p>
          <a:pPr marL="228600" lvl="1" indent="-228600" algn="l" defTabSz="933450">
            <a:lnSpc>
              <a:spcPct val="90000"/>
            </a:lnSpc>
            <a:spcBef>
              <a:spcPct val="0"/>
            </a:spcBef>
            <a:spcAft>
              <a:spcPct val="15000"/>
            </a:spcAft>
            <a:buChar char="•"/>
          </a:pPr>
          <a:r>
            <a:rPr lang="es-CO" sz="2100" kern="1200">
              <a:solidFill>
                <a:schemeClr val="tx1"/>
              </a:solidFill>
            </a:rPr>
            <a:t>Tabla con dimensión temporal</a:t>
          </a:r>
        </a:p>
        <a:p>
          <a:pPr marL="228600" lvl="1" indent="-228600" algn="l" defTabSz="933450">
            <a:lnSpc>
              <a:spcPct val="90000"/>
            </a:lnSpc>
            <a:spcBef>
              <a:spcPct val="0"/>
            </a:spcBef>
            <a:spcAft>
              <a:spcPct val="15000"/>
            </a:spcAft>
            <a:buChar char="•"/>
          </a:pPr>
          <a:r>
            <a:rPr lang="es-CO" sz="2100" kern="1200">
              <a:solidFill>
                <a:schemeClr val="tx1"/>
              </a:solidFill>
            </a:rPr>
            <a:t>Construcción variables exógenas</a:t>
          </a:r>
        </a:p>
      </dsp:txBody>
      <dsp:txXfrm>
        <a:off x="3350638" y="1034639"/>
        <a:ext cx="4709556" cy="632801"/>
      </dsp:txXfrm>
    </dsp:sp>
    <dsp:sp modelId="{14EE5D04-83AB-4ADC-80F9-6CB030F37EA5}">
      <dsp:nvSpPr>
        <dsp:cNvPr id="0" name=""/>
        <dsp:cNvSpPr/>
      </dsp:nvSpPr>
      <dsp:spPr>
        <a:xfrm>
          <a:off x="0" y="929172"/>
          <a:ext cx="3350638" cy="843735"/>
        </a:xfrm>
        <a:prstGeom prst="roundRect">
          <a:avLst/>
        </a:prstGeom>
        <a:solidFill>
          <a:schemeClr val="accent3">
            <a:alpha val="90000"/>
            <a:hueOff val="0"/>
            <a:satOff val="0"/>
            <a:lumOff val="0"/>
            <a:alphaOff val="-13333"/>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s-CO" sz="2500" kern="1200">
              <a:solidFill>
                <a:schemeClr val="tx1"/>
              </a:solidFill>
            </a:rPr>
            <a:t>Ingeniería de datos</a:t>
          </a:r>
        </a:p>
      </dsp:txBody>
      <dsp:txXfrm>
        <a:off x="41188" y="970360"/>
        <a:ext cx="3268262" cy="761359"/>
      </dsp:txXfrm>
    </dsp:sp>
    <dsp:sp modelId="{6940BCC7-A590-48BA-8C8B-EB00C2D4BB0F}">
      <dsp:nvSpPr>
        <dsp:cNvPr id="0" name=""/>
        <dsp:cNvSpPr/>
      </dsp:nvSpPr>
      <dsp:spPr>
        <a:xfrm>
          <a:off x="3350638" y="1857281"/>
          <a:ext cx="5025957" cy="843735"/>
        </a:xfrm>
        <a:prstGeom prst="rightArrow">
          <a:avLst>
            <a:gd name="adj1" fmla="val 75000"/>
            <a:gd name="adj2" fmla="val 50000"/>
          </a:avLst>
        </a:prstGeom>
        <a:solidFill>
          <a:schemeClr val="accent3">
            <a:alpha val="90000"/>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s-CO" sz="2100" kern="1200">
              <a:solidFill>
                <a:schemeClr val="tx1"/>
              </a:solidFill>
            </a:rPr>
            <a:t>Limpieza índices de calidad dudosa </a:t>
          </a:r>
        </a:p>
      </dsp:txBody>
      <dsp:txXfrm>
        <a:off x="3350638" y="1962748"/>
        <a:ext cx="4709556" cy="632801"/>
      </dsp:txXfrm>
    </dsp:sp>
    <dsp:sp modelId="{123390D1-D448-40B4-B326-3D9FF0C5FD3A}">
      <dsp:nvSpPr>
        <dsp:cNvPr id="0" name=""/>
        <dsp:cNvSpPr/>
      </dsp:nvSpPr>
      <dsp:spPr>
        <a:xfrm>
          <a:off x="0" y="1857281"/>
          <a:ext cx="3350638" cy="843735"/>
        </a:xfrm>
        <a:prstGeom prst="roundRect">
          <a:avLst/>
        </a:prstGeom>
        <a:solidFill>
          <a:schemeClr val="accent3">
            <a:alpha val="90000"/>
            <a:hueOff val="0"/>
            <a:satOff val="0"/>
            <a:lumOff val="0"/>
            <a:alphaOff val="-26667"/>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s-CO" sz="2500" kern="1200">
              <a:solidFill>
                <a:schemeClr val="tx1"/>
              </a:solidFill>
            </a:rPr>
            <a:t>Preparación de los datos</a:t>
          </a:r>
        </a:p>
      </dsp:txBody>
      <dsp:txXfrm>
        <a:off x="41188" y="1898469"/>
        <a:ext cx="3268262" cy="761359"/>
      </dsp:txXfrm>
    </dsp:sp>
    <dsp:sp modelId="{4ED2D656-3917-45DB-8443-6044D404BC07}">
      <dsp:nvSpPr>
        <dsp:cNvPr id="0" name=""/>
        <dsp:cNvSpPr/>
      </dsp:nvSpPr>
      <dsp:spPr>
        <a:xfrm>
          <a:off x="3350638" y="2785390"/>
          <a:ext cx="5025957" cy="843735"/>
        </a:xfrm>
        <a:prstGeom prst="rightArrow">
          <a:avLst>
            <a:gd name="adj1" fmla="val 75000"/>
            <a:gd name="adj2" fmla="val 50000"/>
          </a:avLst>
        </a:prstGeom>
        <a:solidFill>
          <a:schemeClr val="accent3">
            <a:alpha val="90000"/>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s-CO" sz="2100" kern="1200" err="1">
              <a:solidFill>
                <a:schemeClr val="tx1"/>
              </a:solidFill>
            </a:rPr>
            <a:t>Query</a:t>
          </a:r>
          <a:r>
            <a:rPr lang="es-CO" sz="2100" kern="1200">
              <a:solidFill>
                <a:schemeClr val="tx1"/>
              </a:solidFill>
            </a:rPr>
            <a:t> integrador</a:t>
          </a:r>
        </a:p>
      </dsp:txBody>
      <dsp:txXfrm>
        <a:off x="3350638" y="2890857"/>
        <a:ext cx="4709556" cy="632801"/>
      </dsp:txXfrm>
    </dsp:sp>
    <dsp:sp modelId="{A92467B3-B4ED-4527-88DE-D1551EAA516F}">
      <dsp:nvSpPr>
        <dsp:cNvPr id="0" name=""/>
        <dsp:cNvSpPr/>
      </dsp:nvSpPr>
      <dsp:spPr>
        <a:xfrm>
          <a:off x="0" y="2785390"/>
          <a:ext cx="3350638" cy="843735"/>
        </a:xfrm>
        <a:prstGeom prst="roundRect">
          <a:avLst/>
        </a:prstGeom>
        <a:solidFill>
          <a:schemeClr val="accent3">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s-CO" sz="2500" kern="1200">
              <a:solidFill>
                <a:schemeClr val="tx1"/>
              </a:solidFill>
            </a:rPr>
            <a:t>Despliegue y creación del DB</a:t>
          </a:r>
        </a:p>
      </dsp:txBody>
      <dsp:txXfrm>
        <a:off x="41188" y="2826578"/>
        <a:ext cx="3268262" cy="7613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AA583D-309D-4918-8FD2-B08CADC71AA2}">
      <dsp:nvSpPr>
        <dsp:cNvPr id="0" name=""/>
        <dsp:cNvSpPr/>
      </dsp:nvSpPr>
      <dsp:spPr>
        <a:xfrm>
          <a:off x="616" y="377599"/>
          <a:ext cx="1538864" cy="923318"/>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CO" sz="1700" b="1" kern="1200"/>
            <a:t>Verificar positividad</a:t>
          </a:r>
          <a:endParaRPr lang="es-CO" sz="1700" kern="1200"/>
        </a:p>
      </dsp:txBody>
      <dsp:txXfrm>
        <a:off x="27659" y="404642"/>
        <a:ext cx="1484778" cy="869232"/>
      </dsp:txXfrm>
    </dsp:sp>
    <dsp:sp modelId="{FF34E47D-1E9E-4649-8FAC-0FEC9818AEC7}">
      <dsp:nvSpPr>
        <dsp:cNvPr id="0" name=""/>
        <dsp:cNvSpPr/>
      </dsp:nvSpPr>
      <dsp:spPr>
        <a:xfrm>
          <a:off x="1693367" y="648439"/>
          <a:ext cx="326239" cy="38163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s-CO" sz="1400" kern="1200"/>
        </a:p>
      </dsp:txBody>
      <dsp:txXfrm>
        <a:off x="1693367" y="724767"/>
        <a:ext cx="228367" cy="228982"/>
      </dsp:txXfrm>
    </dsp:sp>
    <dsp:sp modelId="{5D19E4B1-FA58-4874-92D2-06CD5C2EFEEA}">
      <dsp:nvSpPr>
        <dsp:cNvPr id="0" name=""/>
        <dsp:cNvSpPr/>
      </dsp:nvSpPr>
      <dsp:spPr>
        <a:xfrm>
          <a:off x="2155026" y="377599"/>
          <a:ext cx="1538864" cy="923318"/>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CO" sz="1700" b="1" kern="1200"/>
            <a:t>Estimar </a:t>
          </a:r>
          <a14:m xmlns:a14="http://schemas.microsoft.com/office/drawing/2010/main">
            <m:oMath xmlns:m="http://schemas.openxmlformats.org/officeDocument/2006/math">
              <m:r>
                <a:rPr lang="es-CO" sz="1700" b="1" i="1" kern="1200">
                  <a:latin typeface="Cambria Math" panose="02040503050406030204" pitchFamily="18" charset="0"/>
                </a:rPr>
                <m:t>𝝀</m:t>
              </m:r>
            </m:oMath>
          </a14:m>
          <a:endParaRPr lang="es-CO" sz="1700" kern="1200"/>
        </a:p>
      </dsp:txBody>
      <dsp:txXfrm>
        <a:off x="2182069" y="404642"/>
        <a:ext cx="1484778" cy="869232"/>
      </dsp:txXfrm>
    </dsp:sp>
    <dsp:sp modelId="{75FF1002-52D5-4539-89E7-667217D0D147}">
      <dsp:nvSpPr>
        <dsp:cNvPr id="0" name=""/>
        <dsp:cNvSpPr/>
      </dsp:nvSpPr>
      <dsp:spPr>
        <a:xfrm>
          <a:off x="3847776" y="648439"/>
          <a:ext cx="326239" cy="38163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s-CO" sz="1400" kern="1200"/>
        </a:p>
      </dsp:txBody>
      <dsp:txXfrm>
        <a:off x="3847776" y="724767"/>
        <a:ext cx="228367" cy="228982"/>
      </dsp:txXfrm>
    </dsp:sp>
    <dsp:sp modelId="{351E2C74-2459-412F-BB4E-E00A31C2B5D4}">
      <dsp:nvSpPr>
        <dsp:cNvPr id="0" name=""/>
        <dsp:cNvSpPr/>
      </dsp:nvSpPr>
      <dsp:spPr>
        <a:xfrm>
          <a:off x="4309436" y="377599"/>
          <a:ext cx="3430651" cy="923318"/>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CO" sz="1700" b="1" kern="1200"/>
            <a:t>Aplicar transformación</a:t>
          </a:r>
          <a:endParaRPr lang="es-CO" sz="1700" kern="1200"/>
        </a:p>
      </dsp:txBody>
      <dsp:txXfrm>
        <a:off x="4336479" y="404642"/>
        <a:ext cx="3376565" cy="869232"/>
      </dsp:txXfrm>
    </dsp:sp>
    <dsp:sp modelId="{20C1426C-40D0-4A00-8F42-A30BB28A714D}">
      <dsp:nvSpPr>
        <dsp:cNvPr id="0" name=""/>
        <dsp:cNvSpPr/>
      </dsp:nvSpPr>
      <dsp:spPr>
        <a:xfrm>
          <a:off x="7893974" y="648439"/>
          <a:ext cx="326239" cy="38163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s-CO" sz="1400" kern="1200"/>
        </a:p>
      </dsp:txBody>
      <dsp:txXfrm>
        <a:off x="7893974" y="724767"/>
        <a:ext cx="228367" cy="228982"/>
      </dsp:txXfrm>
    </dsp:sp>
    <dsp:sp modelId="{B4D19BD5-2C20-42E1-8E20-1FA51CECAB45}">
      <dsp:nvSpPr>
        <dsp:cNvPr id="0" name=""/>
        <dsp:cNvSpPr/>
      </dsp:nvSpPr>
      <dsp:spPr>
        <a:xfrm>
          <a:off x="8355633" y="377599"/>
          <a:ext cx="1538864" cy="923318"/>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CO" sz="1700" b="1" kern="1200"/>
            <a:t>Finalización</a:t>
          </a:r>
          <a:endParaRPr lang="es-CO" sz="1700" kern="1200"/>
        </a:p>
      </dsp:txBody>
      <dsp:txXfrm>
        <a:off x="8382676" y="404642"/>
        <a:ext cx="1484778" cy="86923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E44DE9-66AC-4351-8F3A-1E50BCF158EA}" type="datetimeFigureOut">
              <a:rPr lang="es-CO" smtClean="0"/>
              <a:t>16/06/2024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99305B-58B0-4D21-A928-22B5B34CCCB6}" type="slidenum">
              <a:rPr lang="es-CO" smtClean="0"/>
              <a:t>‹#›</a:t>
            </a:fld>
            <a:endParaRPr lang="es-CO"/>
          </a:p>
        </p:txBody>
      </p:sp>
    </p:spTree>
    <p:extLst>
      <p:ext uri="{BB962C8B-B14F-4D97-AF65-F5344CB8AC3E}">
        <p14:creationId xmlns:p14="http://schemas.microsoft.com/office/powerpoint/2010/main" val="2473501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5558F8A4-A5D3-4F39-86DF-6963A0741FCB}" type="slidenum">
              <a:rPr lang="es-CO" smtClean="0"/>
              <a:t>1</a:t>
            </a:fld>
            <a:endParaRPr lang="es-CO"/>
          </a:p>
        </p:txBody>
      </p:sp>
    </p:spTree>
    <p:extLst>
      <p:ext uri="{BB962C8B-B14F-4D97-AF65-F5344CB8AC3E}">
        <p14:creationId xmlns:p14="http://schemas.microsoft.com/office/powerpoint/2010/main" val="857024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a:t>En la tabla se presentan las variables resultantes del proceso de recuperación, donde se tienen 10 variables ambientales y 3 temporales en un rango de </a:t>
            </a:r>
            <a:r>
              <a:rPr lang="es-CO" err="1"/>
              <a:t>fehas</a:t>
            </a:r>
            <a:r>
              <a:rPr lang="es-CO"/>
              <a:t> que va desde septiembre de 2021 a septiembre de 2023</a:t>
            </a:r>
          </a:p>
        </p:txBody>
      </p:sp>
      <p:sp>
        <p:nvSpPr>
          <p:cNvPr id="4" name="Marcador de número de diapositiva 3"/>
          <p:cNvSpPr>
            <a:spLocks noGrp="1"/>
          </p:cNvSpPr>
          <p:nvPr>
            <p:ph type="sldNum" sz="quarter" idx="5"/>
          </p:nvPr>
        </p:nvSpPr>
        <p:spPr/>
        <p:txBody>
          <a:bodyPr/>
          <a:lstStyle/>
          <a:p>
            <a:fld id="{8F99305B-58B0-4D21-A928-22B5B34CCCB6}" type="slidenum">
              <a:rPr lang="es-CO" smtClean="0"/>
              <a:t>11</a:t>
            </a:fld>
            <a:endParaRPr lang="es-CO"/>
          </a:p>
        </p:txBody>
      </p:sp>
    </p:spTree>
    <p:extLst>
      <p:ext uri="{BB962C8B-B14F-4D97-AF65-F5344CB8AC3E}">
        <p14:creationId xmlns:p14="http://schemas.microsoft.com/office/powerpoint/2010/main" val="21298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a:t>Antes de imputar los datos de humedad del suelo se hizo un análisis de correlación, donde se identifica que las variables de velocidad promedio y máxima, tienen alta colinealidad. Por lo que se opta por elegir solo las variables de velocidad (magnitud y dirección) promedio. </a:t>
            </a:r>
          </a:p>
          <a:p>
            <a:r>
              <a:rPr lang="es-CO"/>
              <a:t>Se puede observar la serie temporal de la humedad del suelo antes y después de la imputación con regresión lineal, la cual demuestra un buen desempeño gracias a su MAPE de 0.041</a:t>
            </a:r>
          </a:p>
        </p:txBody>
      </p:sp>
      <p:sp>
        <p:nvSpPr>
          <p:cNvPr id="4" name="Marcador de número de diapositiva 3"/>
          <p:cNvSpPr>
            <a:spLocks noGrp="1"/>
          </p:cNvSpPr>
          <p:nvPr>
            <p:ph type="sldNum" sz="quarter" idx="5"/>
          </p:nvPr>
        </p:nvSpPr>
        <p:spPr/>
        <p:txBody>
          <a:bodyPr/>
          <a:lstStyle/>
          <a:p>
            <a:fld id="{8F99305B-58B0-4D21-A928-22B5B34CCCB6}" type="slidenum">
              <a:rPr lang="es-CO" smtClean="0"/>
              <a:t>14</a:t>
            </a:fld>
            <a:endParaRPr lang="es-CO"/>
          </a:p>
        </p:txBody>
      </p:sp>
    </p:spTree>
    <p:extLst>
      <p:ext uri="{BB962C8B-B14F-4D97-AF65-F5344CB8AC3E}">
        <p14:creationId xmlns:p14="http://schemas.microsoft.com/office/powerpoint/2010/main" val="1606938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a:t>La transformación se realiza para corregir la asimetría, sesgos y la no-colinealidad. Para esto, se realizan los siguientes pasos:…</a:t>
            </a:r>
          </a:p>
        </p:txBody>
      </p:sp>
      <p:sp>
        <p:nvSpPr>
          <p:cNvPr id="4" name="Marcador de número de diapositiva 3"/>
          <p:cNvSpPr>
            <a:spLocks noGrp="1"/>
          </p:cNvSpPr>
          <p:nvPr>
            <p:ph type="sldNum" sz="quarter" idx="5"/>
          </p:nvPr>
        </p:nvSpPr>
        <p:spPr/>
        <p:txBody>
          <a:bodyPr/>
          <a:lstStyle/>
          <a:p>
            <a:fld id="{8F99305B-58B0-4D21-A928-22B5B34CCCB6}" type="slidenum">
              <a:rPr lang="es-CO" smtClean="0"/>
              <a:t>15</a:t>
            </a:fld>
            <a:endParaRPr lang="es-CO"/>
          </a:p>
        </p:txBody>
      </p:sp>
    </p:spTree>
    <p:extLst>
      <p:ext uri="{BB962C8B-B14F-4D97-AF65-F5344CB8AC3E}">
        <p14:creationId xmlns:p14="http://schemas.microsoft.com/office/powerpoint/2010/main" val="3122867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a:t>Se continúa estandarizando las variables por medio de un escalamiento min-</a:t>
            </a:r>
            <a:r>
              <a:rPr lang="es-CO" err="1"/>
              <a:t>max</a:t>
            </a:r>
            <a:r>
              <a:rPr lang="es-CO"/>
              <a:t>. Seguido de un balanceo por medio del reemplazo de </a:t>
            </a:r>
            <a:r>
              <a:rPr lang="es-CO" err="1"/>
              <a:t>outliers</a:t>
            </a:r>
            <a:r>
              <a:rPr lang="es-CO"/>
              <a:t> de la humedad del suelo con el valor de la media, se eliminan variables redundantes como ‘mes’ y ‘</a:t>
            </a:r>
            <a:r>
              <a:rPr lang="es-CO" err="1"/>
              <a:t>dirección_prom</a:t>
            </a:r>
            <a:r>
              <a:rPr lang="es-CO"/>
              <a:t>’ y se </a:t>
            </a:r>
            <a:r>
              <a:rPr lang="es-CO" err="1"/>
              <a:t>binarizan</a:t>
            </a:r>
            <a:r>
              <a:rPr lang="es-CO"/>
              <a:t> las variables de precipitación y radiación. Esto último porque al analizar la distribución de estas variables, que aún en este punto tienen un alto sesgo, consideramos que al </a:t>
            </a:r>
            <a:r>
              <a:rPr lang="es-CO" err="1"/>
              <a:t>binarizarla</a:t>
            </a:r>
            <a:r>
              <a:rPr lang="es-CO"/>
              <a:t> se podía tener más información de los datos</a:t>
            </a:r>
          </a:p>
        </p:txBody>
      </p:sp>
      <p:sp>
        <p:nvSpPr>
          <p:cNvPr id="4" name="Marcador de número de diapositiva 3"/>
          <p:cNvSpPr>
            <a:spLocks noGrp="1"/>
          </p:cNvSpPr>
          <p:nvPr>
            <p:ph type="sldNum" sz="quarter" idx="5"/>
          </p:nvPr>
        </p:nvSpPr>
        <p:spPr/>
        <p:txBody>
          <a:bodyPr/>
          <a:lstStyle/>
          <a:p>
            <a:fld id="{8F99305B-58B0-4D21-A928-22B5B34CCCB6}" type="slidenum">
              <a:rPr lang="es-CO" smtClean="0"/>
              <a:t>16</a:t>
            </a:fld>
            <a:endParaRPr lang="es-CO"/>
          </a:p>
        </p:txBody>
      </p:sp>
    </p:spTree>
    <p:extLst>
      <p:ext uri="{BB962C8B-B14F-4D97-AF65-F5344CB8AC3E}">
        <p14:creationId xmlns:p14="http://schemas.microsoft.com/office/powerpoint/2010/main" val="3408493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8F99305B-58B0-4D21-A928-22B5B34CCCB6}" type="slidenum">
              <a:rPr lang="es-CO" smtClean="0"/>
              <a:t>19</a:t>
            </a:fld>
            <a:endParaRPr lang="es-CO"/>
          </a:p>
        </p:txBody>
      </p:sp>
    </p:spTree>
    <p:extLst>
      <p:ext uri="{BB962C8B-B14F-4D97-AF65-F5344CB8AC3E}">
        <p14:creationId xmlns:p14="http://schemas.microsoft.com/office/powerpoint/2010/main" val="1605115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i="0" err="1">
                <a:solidFill>
                  <a:srgbClr val="000000"/>
                </a:solidFill>
                <a:effectLst/>
                <a:latin typeface="Segoe UI" panose="020B0502040204020203" pitchFamily="34" charset="0"/>
              </a:rPr>
              <a:t>GridSearch</a:t>
            </a:r>
            <a:r>
              <a:rPr lang="es-MX" b="0" i="0">
                <a:solidFill>
                  <a:srgbClr val="000000"/>
                </a:solidFill>
                <a:effectLst/>
                <a:latin typeface="Segoe UI" panose="020B0502040204020203" pitchFamily="34" charset="0"/>
              </a:rPr>
              <a:t>: divide el dominio de los hiperparámetros en una cuadrícula discreta y prueba cada combinación de valores en esta cuadrícula, calculando algunas métricas de rendimiento. El punto de la grilla que maximiza el valor promedio en la validación cruzada es la combinación óptima de valores para los hiperparámetros</a:t>
            </a:r>
            <a:endParaRPr lang="es-CO"/>
          </a:p>
        </p:txBody>
      </p:sp>
      <p:sp>
        <p:nvSpPr>
          <p:cNvPr id="4" name="Marcador de número de diapositiva 3"/>
          <p:cNvSpPr>
            <a:spLocks noGrp="1"/>
          </p:cNvSpPr>
          <p:nvPr>
            <p:ph type="sldNum" sz="quarter" idx="5"/>
          </p:nvPr>
        </p:nvSpPr>
        <p:spPr/>
        <p:txBody>
          <a:bodyPr/>
          <a:lstStyle/>
          <a:p>
            <a:fld id="{8F99305B-58B0-4D21-A928-22B5B34CCCB6}" type="slidenum">
              <a:rPr lang="es-CO" smtClean="0"/>
              <a:t>20</a:t>
            </a:fld>
            <a:endParaRPr lang="es-CO"/>
          </a:p>
        </p:txBody>
      </p:sp>
    </p:spTree>
    <p:extLst>
      <p:ext uri="{BB962C8B-B14F-4D97-AF65-F5344CB8AC3E}">
        <p14:creationId xmlns:p14="http://schemas.microsoft.com/office/powerpoint/2010/main" val="3298250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ortada">
    <p:bg>
      <p:bgPr>
        <a:solidFill>
          <a:srgbClr val="B8945B"/>
        </a:solidFill>
        <a:effectLst/>
      </p:bgPr>
    </p:bg>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805D8A86-535C-4421-A326-A08D358310F7}"/>
              </a:ext>
            </a:extLst>
          </p:cNvPr>
          <p:cNvSpPr/>
          <p:nvPr userDrawn="1"/>
        </p:nvSpPr>
        <p:spPr>
          <a:xfrm>
            <a:off x="8252460" y="0"/>
            <a:ext cx="3745651" cy="1531620"/>
          </a:xfrm>
          <a:prstGeom prst="rect">
            <a:avLst/>
          </a:prstGeom>
          <a:solidFill>
            <a:srgbClr val="B894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7" name="Imagen 6">
            <a:extLst>
              <a:ext uri="{FF2B5EF4-FFF2-40B4-BE49-F238E27FC236}">
                <a16:creationId xmlns:a16="http://schemas.microsoft.com/office/drawing/2014/main" id="{7D513BC9-D056-490F-8C68-2055AE46D86F}"/>
              </a:ext>
            </a:extLst>
          </p:cNvPr>
          <p:cNvPicPr>
            <a:picLocks noChangeAspect="1"/>
          </p:cNvPicPr>
          <p:nvPr/>
        </p:nvPicPr>
        <p:blipFill>
          <a:blip r:embed="rId2"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6904955" y="3246120"/>
            <a:ext cx="4845882" cy="3811368"/>
          </a:xfrm>
          <a:prstGeom prst="rect">
            <a:avLst/>
          </a:prstGeom>
        </p:spPr>
      </p:pic>
      <p:pic>
        <p:nvPicPr>
          <p:cNvPr id="8" name="Imagen 7">
            <a:extLst>
              <a:ext uri="{FF2B5EF4-FFF2-40B4-BE49-F238E27FC236}">
                <a16:creationId xmlns:a16="http://schemas.microsoft.com/office/drawing/2014/main" id="{3D1AA680-2B39-41DD-82EA-DA3650CE0B54}"/>
              </a:ext>
            </a:extLst>
          </p:cNvPr>
          <p:cNvPicPr>
            <a:picLocks noChangeAspect="1"/>
          </p:cNvPicPr>
          <p:nvPr/>
        </p:nvPicPr>
        <p:blipFill>
          <a:blip r:embed="rId2"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rot="10800000">
            <a:off x="6904955" y="-171930"/>
            <a:ext cx="4845882" cy="3811368"/>
          </a:xfrm>
          <a:prstGeom prst="rect">
            <a:avLst/>
          </a:prstGeom>
        </p:spPr>
      </p:pic>
      <p:pic>
        <p:nvPicPr>
          <p:cNvPr id="9" name="Imagen 8">
            <a:extLst>
              <a:ext uri="{FF2B5EF4-FFF2-40B4-BE49-F238E27FC236}">
                <a16:creationId xmlns:a16="http://schemas.microsoft.com/office/drawing/2014/main" id="{9D9F9A61-3AA9-40E1-8B92-026A06FAC9D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93985" y="2579680"/>
            <a:ext cx="5063696" cy="2119518"/>
          </a:xfrm>
          <a:prstGeom prst="rect">
            <a:avLst/>
          </a:prstGeom>
        </p:spPr>
      </p:pic>
    </p:spTree>
    <p:extLst>
      <p:ext uri="{BB962C8B-B14F-4D97-AF65-F5344CB8AC3E}">
        <p14:creationId xmlns:p14="http://schemas.microsoft.com/office/powerpoint/2010/main" val="1249675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ido 6">
    <p:bg>
      <p:bgPr>
        <a:solidFill>
          <a:srgbClr val="DDCCA5"/>
        </a:solidFill>
        <a:effectLst/>
      </p:bgPr>
    </p:bg>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AFEF94E2-7336-486A-ABBE-CAD57BD23315}"/>
              </a:ext>
            </a:extLst>
          </p:cNvPr>
          <p:cNvPicPr>
            <a:picLocks noChangeAspect="1"/>
          </p:cNvPicPr>
          <p:nvPr/>
        </p:nvPicPr>
        <p:blipFill>
          <a:blip r:embed="rId2">
            <a:duotone>
              <a:prstClr val="black"/>
              <a:schemeClr val="accent4">
                <a:tint val="45000"/>
                <a:satMod val="400000"/>
              </a:schemeClr>
            </a:duotone>
          </a:blip>
          <a:stretch>
            <a:fillRect/>
          </a:stretch>
        </p:blipFill>
        <p:spPr>
          <a:xfrm rot="5400000">
            <a:off x="-3567121" y="599548"/>
            <a:ext cx="7349392" cy="5780421"/>
          </a:xfrm>
          <a:prstGeom prst="rect">
            <a:avLst/>
          </a:prstGeom>
        </p:spPr>
      </p:pic>
      <p:sp>
        <p:nvSpPr>
          <p:cNvPr id="29" name="Marcador de texto 4">
            <a:extLst>
              <a:ext uri="{FF2B5EF4-FFF2-40B4-BE49-F238E27FC236}">
                <a16:creationId xmlns:a16="http://schemas.microsoft.com/office/drawing/2014/main" id="{F238901A-45BA-407E-9B06-E9D8CE2CCAE5}"/>
              </a:ext>
            </a:extLst>
          </p:cNvPr>
          <p:cNvSpPr>
            <a:spLocks noGrp="1"/>
          </p:cNvSpPr>
          <p:nvPr>
            <p:ph type="body" sz="quarter" idx="12" hasCustomPrompt="1"/>
          </p:nvPr>
        </p:nvSpPr>
        <p:spPr>
          <a:xfrm>
            <a:off x="5084583" y="4048523"/>
            <a:ext cx="5223654" cy="1737187"/>
          </a:xfrm>
        </p:spPr>
        <p:txBody>
          <a:bodyPr>
            <a:normAutofit/>
          </a:bodyPr>
          <a:lstStyle>
            <a:lvl1pPr marL="0" indent="0">
              <a:buNone/>
              <a:defRPr sz="18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s-ES"/>
              <a:t>Textos y contenidos de la diapositiva</a:t>
            </a:r>
            <a:endParaRPr lang="es-CO"/>
          </a:p>
        </p:txBody>
      </p:sp>
      <p:sp>
        <p:nvSpPr>
          <p:cNvPr id="28" name="Título 11">
            <a:extLst>
              <a:ext uri="{FF2B5EF4-FFF2-40B4-BE49-F238E27FC236}">
                <a16:creationId xmlns:a16="http://schemas.microsoft.com/office/drawing/2014/main" id="{E02C0417-5AF2-4710-BA92-6A45AFE591D8}"/>
              </a:ext>
            </a:extLst>
          </p:cNvPr>
          <p:cNvSpPr>
            <a:spLocks noGrp="1"/>
          </p:cNvSpPr>
          <p:nvPr>
            <p:ph type="title" hasCustomPrompt="1"/>
          </p:nvPr>
        </p:nvSpPr>
        <p:spPr>
          <a:xfrm>
            <a:off x="2486298" y="4077586"/>
            <a:ext cx="2415582" cy="1411101"/>
          </a:xfrm>
        </p:spPr>
        <p:txBody>
          <a:bodyPr>
            <a:normAutofit/>
          </a:bodyPr>
          <a:lstStyle>
            <a:lvl1pPr algn="r">
              <a:defRPr lang="es-CO" sz="3600" b="1" kern="1200" dirty="0">
                <a:solidFill>
                  <a:schemeClr val="tx1"/>
                </a:solidFill>
                <a:latin typeface="Arial Black" panose="020B0A04020102020204" pitchFamily="34" charset="0"/>
                <a:ea typeface="+mj-ea"/>
                <a:cs typeface="Arial"/>
              </a:defRPr>
            </a:lvl1pPr>
          </a:lstStyle>
          <a:p>
            <a:r>
              <a:rPr lang="es-ES"/>
              <a:t>Título</a:t>
            </a:r>
            <a:br>
              <a:rPr lang="es-ES"/>
            </a:br>
            <a:r>
              <a:rPr lang="es-ES"/>
              <a:t>principal</a:t>
            </a:r>
            <a:endParaRPr lang="es-CO"/>
          </a:p>
        </p:txBody>
      </p:sp>
    </p:spTree>
    <p:extLst>
      <p:ext uri="{BB962C8B-B14F-4D97-AF65-F5344CB8AC3E}">
        <p14:creationId xmlns:p14="http://schemas.microsoft.com/office/powerpoint/2010/main" val="4293820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resentacion cifras">
    <p:bg>
      <p:bgPr>
        <a:solidFill>
          <a:srgbClr val="DDCCA5"/>
        </a:solidFill>
        <a:effectLst/>
      </p:bgPr>
    </p:bg>
    <p:spTree>
      <p:nvGrpSpPr>
        <p:cNvPr id="1" name=""/>
        <p:cNvGrpSpPr/>
        <p:nvPr/>
      </p:nvGrpSpPr>
      <p:grpSpPr>
        <a:xfrm>
          <a:off x="0" y="0"/>
          <a:ext cx="0" cy="0"/>
          <a:chOff x="0" y="0"/>
          <a:chExt cx="0" cy="0"/>
        </a:xfrm>
      </p:grpSpPr>
      <p:pic>
        <p:nvPicPr>
          <p:cNvPr id="18" name="Imagen 17">
            <a:extLst>
              <a:ext uri="{FF2B5EF4-FFF2-40B4-BE49-F238E27FC236}">
                <a16:creationId xmlns:a16="http://schemas.microsoft.com/office/drawing/2014/main" id="{DF261A45-A9B5-4E85-B4BD-2BC093D92E70}"/>
              </a:ext>
            </a:extLst>
          </p:cNvPr>
          <p:cNvPicPr>
            <a:picLocks noChangeAspect="1"/>
          </p:cNvPicPr>
          <p:nvPr/>
        </p:nvPicPr>
        <p:blipFill>
          <a:blip r:embed="rId2"/>
          <a:stretch>
            <a:fillRect/>
          </a:stretch>
        </p:blipFill>
        <p:spPr>
          <a:xfrm flipH="1">
            <a:off x="-4677474" y="-1287213"/>
            <a:ext cx="9218650" cy="6185037"/>
          </a:xfrm>
          <a:prstGeom prst="rect">
            <a:avLst/>
          </a:prstGeom>
          <a:effectLst>
            <a:glow rad="127000">
              <a:srgbClr val="00A9E0">
                <a:alpha val="0"/>
              </a:srgbClr>
            </a:glow>
            <a:outerShdw dist="50800" dir="5400000" sx="61000" sy="61000" algn="ctr" rotWithShape="0">
              <a:srgbClr val="000000">
                <a:alpha val="0"/>
              </a:srgbClr>
            </a:outerShdw>
            <a:reflection stA="0" endPos="65000" dist="50800" dir="5400000" sy="-100000" algn="bl" rotWithShape="0"/>
          </a:effectLst>
        </p:spPr>
      </p:pic>
      <p:sp>
        <p:nvSpPr>
          <p:cNvPr id="19" name="Rectángulo 18">
            <a:extLst>
              <a:ext uri="{FF2B5EF4-FFF2-40B4-BE49-F238E27FC236}">
                <a16:creationId xmlns:a16="http://schemas.microsoft.com/office/drawing/2014/main" id="{ECBE7584-A917-4CE4-B232-76DB7C69DF00}"/>
              </a:ext>
            </a:extLst>
          </p:cNvPr>
          <p:cNvSpPr/>
          <p:nvPr/>
        </p:nvSpPr>
        <p:spPr bwMode="auto">
          <a:xfrm>
            <a:off x="2667000" y="1352550"/>
            <a:ext cx="8248650" cy="4848225"/>
          </a:xfrm>
          <a:prstGeom prst="rect">
            <a:avLst/>
          </a:prstGeom>
          <a:solidFill>
            <a:srgbClr val="FFFFFF"/>
          </a:solidFill>
          <a:ln>
            <a:noFill/>
          </a:ln>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rgbClr val="000000"/>
              </a:solidFill>
              <a:effectLst/>
              <a:uLnTx/>
              <a:uFillTx/>
            </a:endParaRPr>
          </a:p>
        </p:txBody>
      </p:sp>
      <p:sp>
        <p:nvSpPr>
          <p:cNvPr id="20" name="Rectángulo 19">
            <a:extLst>
              <a:ext uri="{FF2B5EF4-FFF2-40B4-BE49-F238E27FC236}">
                <a16:creationId xmlns:a16="http://schemas.microsoft.com/office/drawing/2014/main" id="{78E36148-ABA5-4336-8BA6-EB63247E8385}"/>
              </a:ext>
            </a:extLst>
          </p:cNvPr>
          <p:cNvSpPr/>
          <p:nvPr/>
        </p:nvSpPr>
        <p:spPr bwMode="auto">
          <a:xfrm>
            <a:off x="1276351" y="1352550"/>
            <a:ext cx="2095500" cy="2076450"/>
          </a:xfrm>
          <a:prstGeom prst="rect">
            <a:avLst/>
          </a:prstGeom>
          <a:solidFill>
            <a:schemeClr val="accent4"/>
          </a:solidFill>
          <a:ln>
            <a:noFill/>
          </a:ln>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rgbClr val="000000"/>
              </a:solidFill>
              <a:effectLst/>
              <a:uLnTx/>
              <a:uFillTx/>
            </a:endParaRPr>
          </a:p>
        </p:txBody>
      </p:sp>
      <p:sp>
        <p:nvSpPr>
          <p:cNvPr id="30" name="Marcador de texto 4">
            <a:extLst>
              <a:ext uri="{FF2B5EF4-FFF2-40B4-BE49-F238E27FC236}">
                <a16:creationId xmlns:a16="http://schemas.microsoft.com/office/drawing/2014/main" id="{74D7890B-0D10-430C-85D7-0A311B15729E}"/>
              </a:ext>
            </a:extLst>
          </p:cNvPr>
          <p:cNvSpPr>
            <a:spLocks noGrp="1"/>
          </p:cNvSpPr>
          <p:nvPr>
            <p:ph type="body" sz="quarter" idx="13" hasCustomPrompt="1"/>
          </p:nvPr>
        </p:nvSpPr>
        <p:spPr>
          <a:xfrm>
            <a:off x="4253469" y="1974927"/>
            <a:ext cx="2150882" cy="819525"/>
          </a:xfrm>
        </p:spPr>
        <p:txBody>
          <a:bodyPr>
            <a:noAutofit/>
          </a:bodyPr>
          <a:lstStyle>
            <a:lvl1pPr marL="0" indent="0" algn="ctr">
              <a:buNone/>
              <a:defRPr sz="5400" b="1">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s-ES"/>
              <a:t>8900</a:t>
            </a:r>
            <a:endParaRPr lang="es-CO"/>
          </a:p>
        </p:txBody>
      </p:sp>
      <p:sp>
        <p:nvSpPr>
          <p:cNvPr id="31" name="Título 11">
            <a:extLst>
              <a:ext uri="{FF2B5EF4-FFF2-40B4-BE49-F238E27FC236}">
                <a16:creationId xmlns:a16="http://schemas.microsoft.com/office/drawing/2014/main" id="{763D08D2-165E-477E-BF95-03E37768CDF8}"/>
              </a:ext>
            </a:extLst>
          </p:cNvPr>
          <p:cNvSpPr>
            <a:spLocks noGrp="1"/>
          </p:cNvSpPr>
          <p:nvPr>
            <p:ph type="title" hasCustomPrompt="1"/>
          </p:nvPr>
        </p:nvSpPr>
        <p:spPr>
          <a:xfrm>
            <a:off x="1298630" y="1955162"/>
            <a:ext cx="2040563" cy="971733"/>
          </a:xfrm>
        </p:spPr>
        <p:txBody>
          <a:bodyPr>
            <a:normAutofit/>
          </a:bodyPr>
          <a:lstStyle>
            <a:lvl1pPr algn="ctr">
              <a:defRPr lang="es-CO" sz="4400" b="1" kern="1200" dirty="0">
                <a:solidFill>
                  <a:schemeClr val="tx1"/>
                </a:solidFill>
                <a:latin typeface="Arial Black" panose="020B0A04020102020204" pitchFamily="34" charset="0"/>
                <a:ea typeface="+mj-ea"/>
                <a:cs typeface="Arial"/>
              </a:defRPr>
            </a:lvl1pPr>
          </a:lstStyle>
          <a:p>
            <a:r>
              <a:rPr lang="es-ES"/>
              <a:t>Cifras</a:t>
            </a:r>
            <a:endParaRPr lang="es-CO"/>
          </a:p>
        </p:txBody>
      </p:sp>
      <p:sp>
        <p:nvSpPr>
          <p:cNvPr id="33" name="Marcador de texto 4">
            <a:extLst>
              <a:ext uri="{FF2B5EF4-FFF2-40B4-BE49-F238E27FC236}">
                <a16:creationId xmlns:a16="http://schemas.microsoft.com/office/drawing/2014/main" id="{8DAE65F1-F004-4131-BEEA-025814B32B3A}"/>
              </a:ext>
            </a:extLst>
          </p:cNvPr>
          <p:cNvSpPr>
            <a:spLocks noGrp="1"/>
          </p:cNvSpPr>
          <p:nvPr>
            <p:ph type="body" sz="quarter" idx="12" hasCustomPrompt="1"/>
          </p:nvPr>
        </p:nvSpPr>
        <p:spPr>
          <a:xfrm>
            <a:off x="4253468" y="2948368"/>
            <a:ext cx="2150883" cy="819525"/>
          </a:xfrm>
        </p:spPr>
        <p:txBody>
          <a:bodyPr>
            <a:normAutofit/>
          </a:bodyPr>
          <a:lstStyle>
            <a:lvl1pPr marL="0" indent="0">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s-ES"/>
              <a:t>Textos y contenidos</a:t>
            </a:r>
            <a:endParaRPr lang="es-CO"/>
          </a:p>
        </p:txBody>
      </p:sp>
      <p:sp>
        <p:nvSpPr>
          <p:cNvPr id="34" name="Marcador de texto 4">
            <a:extLst>
              <a:ext uri="{FF2B5EF4-FFF2-40B4-BE49-F238E27FC236}">
                <a16:creationId xmlns:a16="http://schemas.microsoft.com/office/drawing/2014/main" id="{6D720394-3A7A-457C-A63C-1C631BB36EE5}"/>
              </a:ext>
            </a:extLst>
          </p:cNvPr>
          <p:cNvSpPr>
            <a:spLocks noGrp="1"/>
          </p:cNvSpPr>
          <p:nvPr>
            <p:ph type="body" sz="quarter" idx="14" hasCustomPrompt="1"/>
          </p:nvPr>
        </p:nvSpPr>
        <p:spPr>
          <a:xfrm>
            <a:off x="7430383" y="1974927"/>
            <a:ext cx="2150882" cy="819525"/>
          </a:xfrm>
        </p:spPr>
        <p:txBody>
          <a:bodyPr>
            <a:noAutofit/>
          </a:bodyPr>
          <a:lstStyle>
            <a:lvl1pPr marL="0" indent="0" algn="ctr">
              <a:buNone/>
              <a:defRPr sz="5400" b="1">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s-ES"/>
              <a:t>221</a:t>
            </a:r>
            <a:endParaRPr lang="es-CO"/>
          </a:p>
        </p:txBody>
      </p:sp>
      <p:sp>
        <p:nvSpPr>
          <p:cNvPr id="35" name="Marcador de texto 4">
            <a:extLst>
              <a:ext uri="{FF2B5EF4-FFF2-40B4-BE49-F238E27FC236}">
                <a16:creationId xmlns:a16="http://schemas.microsoft.com/office/drawing/2014/main" id="{E94C17F5-0314-4262-B43B-9C4B9D68FE13}"/>
              </a:ext>
            </a:extLst>
          </p:cNvPr>
          <p:cNvSpPr>
            <a:spLocks noGrp="1"/>
          </p:cNvSpPr>
          <p:nvPr>
            <p:ph type="body" sz="quarter" idx="15" hasCustomPrompt="1"/>
          </p:nvPr>
        </p:nvSpPr>
        <p:spPr>
          <a:xfrm>
            <a:off x="7430382" y="2948368"/>
            <a:ext cx="2150883" cy="819525"/>
          </a:xfrm>
        </p:spPr>
        <p:txBody>
          <a:bodyPr>
            <a:normAutofit/>
          </a:bodyPr>
          <a:lstStyle>
            <a:lvl1pPr marL="0" indent="0" algn="ctr">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s-ES"/>
              <a:t>Textos y contenidos</a:t>
            </a:r>
            <a:endParaRPr lang="es-CO"/>
          </a:p>
        </p:txBody>
      </p:sp>
      <p:sp>
        <p:nvSpPr>
          <p:cNvPr id="46" name="Marcador de texto 4">
            <a:extLst>
              <a:ext uri="{FF2B5EF4-FFF2-40B4-BE49-F238E27FC236}">
                <a16:creationId xmlns:a16="http://schemas.microsoft.com/office/drawing/2014/main" id="{4B74062E-8319-41BF-B405-EAA680CD4ACC}"/>
              </a:ext>
            </a:extLst>
          </p:cNvPr>
          <p:cNvSpPr>
            <a:spLocks noGrp="1"/>
          </p:cNvSpPr>
          <p:nvPr>
            <p:ph type="body" sz="quarter" idx="16" hasCustomPrompt="1"/>
          </p:nvPr>
        </p:nvSpPr>
        <p:spPr>
          <a:xfrm>
            <a:off x="4253469" y="4070486"/>
            <a:ext cx="2150882" cy="819525"/>
          </a:xfrm>
        </p:spPr>
        <p:txBody>
          <a:bodyPr>
            <a:noAutofit/>
          </a:bodyPr>
          <a:lstStyle>
            <a:lvl1pPr marL="0" indent="0" algn="ctr">
              <a:buNone/>
              <a:defRPr sz="5400" b="1">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s-ES"/>
              <a:t>15500</a:t>
            </a:r>
            <a:endParaRPr lang="es-CO"/>
          </a:p>
        </p:txBody>
      </p:sp>
      <p:sp>
        <p:nvSpPr>
          <p:cNvPr id="47" name="Marcador de texto 4">
            <a:extLst>
              <a:ext uri="{FF2B5EF4-FFF2-40B4-BE49-F238E27FC236}">
                <a16:creationId xmlns:a16="http://schemas.microsoft.com/office/drawing/2014/main" id="{53462A07-F0E2-4DEA-8D6E-F3D797B7B40B}"/>
              </a:ext>
            </a:extLst>
          </p:cNvPr>
          <p:cNvSpPr>
            <a:spLocks noGrp="1"/>
          </p:cNvSpPr>
          <p:nvPr>
            <p:ph type="body" sz="quarter" idx="17" hasCustomPrompt="1"/>
          </p:nvPr>
        </p:nvSpPr>
        <p:spPr>
          <a:xfrm>
            <a:off x="4253468" y="5043927"/>
            <a:ext cx="2150883" cy="819525"/>
          </a:xfrm>
        </p:spPr>
        <p:txBody>
          <a:bodyPr>
            <a:normAutofit/>
          </a:bodyPr>
          <a:lstStyle>
            <a:lvl1pPr marL="0" indent="0">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s-ES"/>
              <a:t>Textos y contenidos</a:t>
            </a:r>
            <a:endParaRPr lang="es-CO"/>
          </a:p>
        </p:txBody>
      </p:sp>
      <p:sp>
        <p:nvSpPr>
          <p:cNvPr id="48" name="Marcador de texto 4">
            <a:extLst>
              <a:ext uri="{FF2B5EF4-FFF2-40B4-BE49-F238E27FC236}">
                <a16:creationId xmlns:a16="http://schemas.microsoft.com/office/drawing/2014/main" id="{8A36413D-D79F-4467-9355-D5B67AE465B2}"/>
              </a:ext>
            </a:extLst>
          </p:cNvPr>
          <p:cNvSpPr>
            <a:spLocks noGrp="1"/>
          </p:cNvSpPr>
          <p:nvPr>
            <p:ph type="body" sz="quarter" idx="18" hasCustomPrompt="1"/>
          </p:nvPr>
        </p:nvSpPr>
        <p:spPr>
          <a:xfrm>
            <a:off x="7430383" y="4070486"/>
            <a:ext cx="2150882" cy="819525"/>
          </a:xfrm>
        </p:spPr>
        <p:txBody>
          <a:bodyPr>
            <a:noAutofit/>
          </a:bodyPr>
          <a:lstStyle>
            <a:lvl1pPr marL="0" indent="0" algn="ctr">
              <a:buNone/>
              <a:defRPr sz="5400" b="1">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s-ES"/>
              <a:t>10%</a:t>
            </a:r>
            <a:endParaRPr lang="es-CO"/>
          </a:p>
        </p:txBody>
      </p:sp>
      <p:sp>
        <p:nvSpPr>
          <p:cNvPr id="49" name="Marcador de texto 4">
            <a:extLst>
              <a:ext uri="{FF2B5EF4-FFF2-40B4-BE49-F238E27FC236}">
                <a16:creationId xmlns:a16="http://schemas.microsoft.com/office/drawing/2014/main" id="{FB9A64E7-BA1E-48BC-9E79-614CEBE4439B}"/>
              </a:ext>
            </a:extLst>
          </p:cNvPr>
          <p:cNvSpPr>
            <a:spLocks noGrp="1"/>
          </p:cNvSpPr>
          <p:nvPr>
            <p:ph type="body" sz="quarter" idx="19" hasCustomPrompt="1"/>
          </p:nvPr>
        </p:nvSpPr>
        <p:spPr>
          <a:xfrm>
            <a:off x="7430382" y="5043927"/>
            <a:ext cx="2150883" cy="819525"/>
          </a:xfrm>
        </p:spPr>
        <p:txBody>
          <a:bodyPr>
            <a:normAutofit/>
          </a:bodyPr>
          <a:lstStyle>
            <a:lvl1pPr marL="0" indent="0" algn="ctr">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s-ES"/>
              <a:t>Textos y contenidos</a:t>
            </a:r>
            <a:endParaRPr lang="es-CO"/>
          </a:p>
        </p:txBody>
      </p:sp>
    </p:spTree>
    <p:extLst>
      <p:ext uri="{BB962C8B-B14F-4D97-AF65-F5344CB8AC3E}">
        <p14:creationId xmlns:p14="http://schemas.microsoft.com/office/powerpoint/2010/main" val="29116258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Gráfico 3">
    <p:spTree>
      <p:nvGrpSpPr>
        <p:cNvPr id="1" name=""/>
        <p:cNvGrpSpPr/>
        <p:nvPr/>
      </p:nvGrpSpPr>
      <p:grpSpPr>
        <a:xfrm>
          <a:off x="0" y="0"/>
          <a:ext cx="0" cy="0"/>
          <a:chOff x="0" y="0"/>
          <a:chExt cx="0" cy="0"/>
        </a:xfrm>
      </p:grpSpPr>
      <p:sp>
        <p:nvSpPr>
          <p:cNvPr id="15" name="Marcador de gráfico 14">
            <a:extLst>
              <a:ext uri="{FF2B5EF4-FFF2-40B4-BE49-F238E27FC236}">
                <a16:creationId xmlns:a16="http://schemas.microsoft.com/office/drawing/2014/main" id="{D423796A-2004-44B9-8186-50F984580417}"/>
              </a:ext>
            </a:extLst>
          </p:cNvPr>
          <p:cNvSpPr>
            <a:spLocks noGrp="1"/>
          </p:cNvSpPr>
          <p:nvPr>
            <p:ph type="chart" sz="quarter" idx="21" hasCustomPrompt="1"/>
          </p:nvPr>
        </p:nvSpPr>
        <p:spPr>
          <a:xfrm>
            <a:off x="5665788" y="1690688"/>
            <a:ext cx="5273675" cy="3829050"/>
          </a:xfrm>
        </p:spPr>
        <p:txBody>
          <a:bodyPr/>
          <a:lstStyle>
            <a:lvl1pPr>
              <a:defRPr/>
            </a:lvl1pPr>
          </a:lstStyle>
          <a:p>
            <a:r>
              <a:rPr lang="es-CO"/>
              <a:t>Insertar gráfico aquí</a:t>
            </a:r>
          </a:p>
        </p:txBody>
      </p:sp>
      <p:sp>
        <p:nvSpPr>
          <p:cNvPr id="10" name="Título 11">
            <a:extLst>
              <a:ext uri="{FF2B5EF4-FFF2-40B4-BE49-F238E27FC236}">
                <a16:creationId xmlns:a16="http://schemas.microsoft.com/office/drawing/2014/main" id="{DFA4A507-6359-4161-B796-E87D2E86A9B2}"/>
              </a:ext>
            </a:extLst>
          </p:cNvPr>
          <p:cNvSpPr>
            <a:spLocks noGrp="1"/>
          </p:cNvSpPr>
          <p:nvPr>
            <p:ph type="title" hasCustomPrompt="1"/>
          </p:nvPr>
        </p:nvSpPr>
        <p:spPr>
          <a:xfrm>
            <a:off x="1685342" y="1690553"/>
            <a:ext cx="3554065" cy="1656408"/>
          </a:xfrm>
        </p:spPr>
        <p:txBody>
          <a:bodyPr>
            <a:normAutofit/>
          </a:bodyPr>
          <a:lstStyle>
            <a:lvl1pPr algn="l">
              <a:defRPr lang="es-CO" sz="3600" b="0" kern="1200" dirty="0">
                <a:solidFill>
                  <a:schemeClr val="tx1"/>
                </a:solidFill>
                <a:latin typeface="+mj-lt"/>
                <a:ea typeface="+mj-ea"/>
                <a:cs typeface="Arial"/>
              </a:defRPr>
            </a:lvl1pPr>
          </a:lstStyle>
          <a:p>
            <a:r>
              <a:rPr lang="es-ES"/>
              <a:t>Título gráfico</a:t>
            </a:r>
            <a:endParaRPr lang="es-CO"/>
          </a:p>
        </p:txBody>
      </p:sp>
      <p:sp>
        <p:nvSpPr>
          <p:cNvPr id="11" name="Marcador de texto 4">
            <a:extLst>
              <a:ext uri="{FF2B5EF4-FFF2-40B4-BE49-F238E27FC236}">
                <a16:creationId xmlns:a16="http://schemas.microsoft.com/office/drawing/2014/main" id="{37DEA759-78F5-4403-BBAA-7C2CF9AF2E92}"/>
              </a:ext>
            </a:extLst>
          </p:cNvPr>
          <p:cNvSpPr>
            <a:spLocks noGrp="1"/>
          </p:cNvSpPr>
          <p:nvPr>
            <p:ph type="body" sz="quarter" idx="20" hasCustomPrompt="1"/>
          </p:nvPr>
        </p:nvSpPr>
        <p:spPr>
          <a:xfrm>
            <a:off x="1685342" y="3748344"/>
            <a:ext cx="3554065" cy="1656407"/>
          </a:xfrm>
        </p:spPr>
        <p:txBody>
          <a:bodyPr>
            <a:normAutofit/>
          </a:bodyPr>
          <a:lstStyle>
            <a:lvl1pPr marL="0" indent="0">
              <a:buNone/>
              <a:defRPr sz="1800">
                <a:solidFill>
                  <a:schemeClr val="tx1">
                    <a:lumMod val="65000"/>
                    <a:lumOff val="35000"/>
                  </a:schemeClr>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s-ES"/>
              <a:t>Textos y contenidos</a:t>
            </a:r>
            <a:endParaRPr lang="es-CO"/>
          </a:p>
        </p:txBody>
      </p:sp>
      <p:sp>
        <p:nvSpPr>
          <p:cNvPr id="5" name="Marcador de número de diapositiva 5">
            <a:extLst>
              <a:ext uri="{FF2B5EF4-FFF2-40B4-BE49-F238E27FC236}">
                <a16:creationId xmlns:a16="http://schemas.microsoft.com/office/drawing/2014/main" id="{70BDD3C1-22B3-4B67-8E26-3242F892D398}"/>
              </a:ext>
            </a:extLst>
          </p:cNvPr>
          <p:cNvSpPr>
            <a:spLocks noGrp="1"/>
          </p:cNvSpPr>
          <p:nvPr>
            <p:ph type="sldNum" sz="quarter" idx="4"/>
          </p:nvPr>
        </p:nvSpPr>
        <p:spPr>
          <a:xfrm>
            <a:off x="9276522" y="6356350"/>
            <a:ext cx="2743200" cy="365125"/>
          </a:xfrm>
          <a:prstGeom prst="rect">
            <a:avLst/>
          </a:prstGeom>
        </p:spPr>
        <p:txBody>
          <a:bodyPr vert="horz" lIns="91440" tIns="45720" rIns="91440" bIns="45720" rtlCol="0" anchor="ctr"/>
          <a:lstStyle>
            <a:lvl1pPr algn="r">
              <a:defRPr sz="1400" b="0">
                <a:solidFill>
                  <a:schemeClr val="tx1"/>
                </a:solidFill>
                <a:effectLst>
                  <a:outerShdw blurRad="38100" dist="38100" dir="2700000" algn="tl">
                    <a:srgbClr val="000000">
                      <a:alpha val="43137"/>
                    </a:srgbClr>
                  </a:outerShdw>
                </a:effectLst>
              </a:defRPr>
            </a:lvl1pPr>
          </a:lstStyle>
          <a:p>
            <a:fld id="{371CA52D-80BA-40FF-AF84-7C7CFA176718}" type="slidenum">
              <a:rPr lang="es-CO" smtClean="0"/>
              <a:pPr/>
              <a:t>‹#›</a:t>
            </a:fld>
            <a:endParaRPr lang="es-CO"/>
          </a:p>
        </p:txBody>
      </p:sp>
    </p:spTree>
    <p:extLst>
      <p:ext uri="{BB962C8B-B14F-4D97-AF65-F5344CB8AC3E}">
        <p14:creationId xmlns:p14="http://schemas.microsoft.com/office/powerpoint/2010/main" val="36040069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Gráfico 2">
    <p:spTree>
      <p:nvGrpSpPr>
        <p:cNvPr id="1" name=""/>
        <p:cNvGrpSpPr/>
        <p:nvPr/>
      </p:nvGrpSpPr>
      <p:grpSpPr>
        <a:xfrm>
          <a:off x="0" y="0"/>
          <a:ext cx="0" cy="0"/>
          <a:chOff x="0" y="0"/>
          <a:chExt cx="0" cy="0"/>
        </a:xfrm>
      </p:grpSpPr>
      <p:sp>
        <p:nvSpPr>
          <p:cNvPr id="15" name="Marcador de gráfico 14">
            <a:extLst>
              <a:ext uri="{FF2B5EF4-FFF2-40B4-BE49-F238E27FC236}">
                <a16:creationId xmlns:a16="http://schemas.microsoft.com/office/drawing/2014/main" id="{D423796A-2004-44B9-8186-50F984580417}"/>
              </a:ext>
            </a:extLst>
          </p:cNvPr>
          <p:cNvSpPr>
            <a:spLocks noGrp="1"/>
          </p:cNvSpPr>
          <p:nvPr>
            <p:ph type="chart" sz="quarter" idx="21" hasCustomPrompt="1"/>
          </p:nvPr>
        </p:nvSpPr>
        <p:spPr>
          <a:xfrm>
            <a:off x="1499393" y="2465614"/>
            <a:ext cx="9095240" cy="3659856"/>
          </a:xfrm>
        </p:spPr>
        <p:txBody>
          <a:bodyPr/>
          <a:lstStyle>
            <a:lvl1pPr>
              <a:defRPr/>
            </a:lvl1pPr>
          </a:lstStyle>
          <a:p>
            <a:r>
              <a:rPr lang="es-CO"/>
              <a:t>Insertar gráfico aquí</a:t>
            </a:r>
          </a:p>
        </p:txBody>
      </p:sp>
      <p:sp>
        <p:nvSpPr>
          <p:cNvPr id="10" name="Título 11">
            <a:extLst>
              <a:ext uri="{FF2B5EF4-FFF2-40B4-BE49-F238E27FC236}">
                <a16:creationId xmlns:a16="http://schemas.microsoft.com/office/drawing/2014/main" id="{DFA4A507-6359-4161-B796-E87D2E86A9B2}"/>
              </a:ext>
            </a:extLst>
          </p:cNvPr>
          <p:cNvSpPr>
            <a:spLocks noGrp="1"/>
          </p:cNvSpPr>
          <p:nvPr>
            <p:ph type="title" hasCustomPrompt="1"/>
          </p:nvPr>
        </p:nvSpPr>
        <p:spPr>
          <a:xfrm>
            <a:off x="1631882" y="1562923"/>
            <a:ext cx="8699629" cy="709747"/>
          </a:xfrm>
        </p:spPr>
        <p:txBody>
          <a:bodyPr>
            <a:normAutofit/>
          </a:bodyPr>
          <a:lstStyle>
            <a:lvl1pPr algn="l">
              <a:defRPr lang="es-CO" sz="3600" b="0" kern="1200" dirty="0">
                <a:solidFill>
                  <a:schemeClr val="tx1"/>
                </a:solidFill>
                <a:latin typeface="+mj-lt"/>
                <a:ea typeface="+mj-ea"/>
                <a:cs typeface="Arial"/>
              </a:defRPr>
            </a:lvl1pPr>
          </a:lstStyle>
          <a:p>
            <a:r>
              <a:rPr lang="es-ES"/>
              <a:t>Título gráfico</a:t>
            </a:r>
            <a:endParaRPr lang="es-CO"/>
          </a:p>
        </p:txBody>
      </p:sp>
      <p:sp>
        <p:nvSpPr>
          <p:cNvPr id="4" name="Marcador de número de diapositiva 5">
            <a:extLst>
              <a:ext uri="{FF2B5EF4-FFF2-40B4-BE49-F238E27FC236}">
                <a16:creationId xmlns:a16="http://schemas.microsoft.com/office/drawing/2014/main" id="{C8E12183-AF07-444A-9B33-698136C1D305}"/>
              </a:ext>
            </a:extLst>
          </p:cNvPr>
          <p:cNvSpPr>
            <a:spLocks noGrp="1"/>
          </p:cNvSpPr>
          <p:nvPr>
            <p:ph type="sldNum" sz="quarter" idx="4"/>
          </p:nvPr>
        </p:nvSpPr>
        <p:spPr>
          <a:xfrm>
            <a:off x="9276522" y="6356350"/>
            <a:ext cx="2743200" cy="365125"/>
          </a:xfrm>
          <a:prstGeom prst="rect">
            <a:avLst/>
          </a:prstGeom>
        </p:spPr>
        <p:txBody>
          <a:bodyPr vert="horz" lIns="91440" tIns="45720" rIns="91440" bIns="45720" rtlCol="0" anchor="ctr"/>
          <a:lstStyle>
            <a:lvl1pPr algn="r">
              <a:defRPr sz="1400" b="0">
                <a:solidFill>
                  <a:schemeClr val="tx1"/>
                </a:solidFill>
                <a:effectLst>
                  <a:outerShdw blurRad="38100" dist="38100" dir="2700000" algn="tl">
                    <a:srgbClr val="000000">
                      <a:alpha val="43137"/>
                    </a:srgbClr>
                  </a:outerShdw>
                </a:effectLst>
              </a:defRPr>
            </a:lvl1pPr>
          </a:lstStyle>
          <a:p>
            <a:fld id="{371CA52D-80BA-40FF-AF84-7C7CFA176718}" type="slidenum">
              <a:rPr lang="es-CO" smtClean="0"/>
              <a:pPr/>
              <a:t>‹#›</a:t>
            </a:fld>
            <a:endParaRPr lang="es-CO"/>
          </a:p>
        </p:txBody>
      </p:sp>
    </p:spTree>
    <p:extLst>
      <p:ext uri="{BB962C8B-B14F-4D97-AF65-F5344CB8AC3E}">
        <p14:creationId xmlns:p14="http://schemas.microsoft.com/office/powerpoint/2010/main" val="10958281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Línea de tiempo 2">
    <p:spTree>
      <p:nvGrpSpPr>
        <p:cNvPr id="1" name=""/>
        <p:cNvGrpSpPr/>
        <p:nvPr/>
      </p:nvGrpSpPr>
      <p:grpSpPr>
        <a:xfrm>
          <a:off x="0" y="0"/>
          <a:ext cx="0" cy="0"/>
          <a:chOff x="0" y="0"/>
          <a:chExt cx="0" cy="0"/>
        </a:xfrm>
      </p:grpSpPr>
      <p:sp>
        <p:nvSpPr>
          <p:cNvPr id="19" name="Picture Placeholder 1">
            <a:extLst>
              <a:ext uri="{FF2B5EF4-FFF2-40B4-BE49-F238E27FC236}">
                <a16:creationId xmlns:a16="http://schemas.microsoft.com/office/drawing/2014/main" id="{87BB590D-B1E1-491F-88EB-1AD92FB393D7}"/>
              </a:ext>
            </a:extLst>
          </p:cNvPr>
          <p:cNvSpPr>
            <a:spLocks noGrp="1"/>
          </p:cNvSpPr>
          <p:nvPr>
            <p:ph type="pic" sz="quarter" idx="18"/>
          </p:nvPr>
        </p:nvSpPr>
        <p:spPr>
          <a:xfrm>
            <a:off x="6096000" y="0"/>
            <a:ext cx="6096000" cy="3428312"/>
          </a:xfrm>
          <a:pattFill prst="pct10">
            <a:fgClr>
              <a:srgbClr val="00B0F0"/>
            </a:fgClr>
            <a:bgClr>
              <a:schemeClr val="bg1"/>
            </a:bgClr>
          </a:pattFill>
        </p:spPr>
      </p:sp>
      <p:sp>
        <p:nvSpPr>
          <p:cNvPr id="20" name="Picture Placeholder 1">
            <a:extLst>
              <a:ext uri="{FF2B5EF4-FFF2-40B4-BE49-F238E27FC236}">
                <a16:creationId xmlns:a16="http://schemas.microsoft.com/office/drawing/2014/main" id="{0B3D7F76-DFB0-46E3-82F6-E1FA8783694E}"/>
              </a:ext>
            </a:extLst>
          </p:cNvPr>
          <p:cNvSpPr>
            <a:spLocks noGrp="1"/>
          </p:cNvSpPr>
          <p:nvPr>
            <p:ph type="pic" sz="quarter" idx="19"/>
          </p:nvPr>
        </p:nvSpPr>
        <p:spPr>
          <a:xfrm>
            <a:off x="6096000" y="3429688"/>
            <a:ext cx="6096000" cy="3428312"/>
          </a:xfrm>
          <a:pattFill prst="pct10">
            <a:fgClr>
              <a:srgbClr val="00B0F0"/>
            </a:fgClr>
            <a:bgClr>
              <a:schemeClr val="bg1"/>
            </a:bgClr>
          </a:pattFill>
        </p:spPr>
      </p:sp>
      <p:sp>
        <p:nvSpPr>
          <p:cNvPr id="23" name="Marcador de texto 4">
            <a:extLst>
              <a:ext uri="{FF2B5EF4-FFF2-40B4-BE49-F238E27FC236}">
                <a16:creationId xmlns:a16="http://schemas.microsoft.com/office/drawing/2014/main" id="{C1DA9820-59D7-4E33-B077-57B8FD579B04}"/>
              </a:ext>
            </a:extLst>
          </p:cNvPr>
          <p:cNvSpPr>
            <a:spLocks noGrp="1"/>
          </p:cNvSpPr>
          <p:nvPr>
            <p:ph type="body" sz="quarter" idx="12" hasCustomPrompt="1"/>
          </p:nvPr>
        </p:nvSpPr>
        <p:spPr>
          <a:xfrm>
            <a:off x="2758721" y="1716300"/>
            <a:ext cx="2941704" cy="1818785"/>
          </a:xfrm>
        </p:spPr>
        <p:txBody>
          <a:bodyPr>
            <a:normAutofit/>
          </a:bodyPr>
          <a:lstStyle>
            <a:lvl1pPr marL="0" indent="0">
              <a:lnSpc>
                <a:spcPct val="150000"/>
              </a:lnSpc>
              <a:buNone/>
              <a:defRPr sz="1800">
                <a:solidFill>
                  <a:schemeClr val="tx1">
                    <a:lumMod val="75000"/>
                    <a:lumOff val="25000"/>
                  </a:schemeClr>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s-ES"/>
              <a:t>Textos y contenidos de la diapositiva</a:t>
            </a:r>
            <a:endParaRPr lang="es-CO"/>
          </a:p>
        </p:txBody>
      </p:sp>
      <p:sp>
        <p:nvSpPr>
          <p:cNvPr id="24" name="Marcador de texto 4">
            <a:extLst>
              <a:ext uri="{FF2B5EF4-FFF2-40B4-BE49-F238E27FC236}">
                <a16:creationId xmlns:a16="http://schemas.microsoft.com/office/drawing/2014/main" id="{45B6E2AD-A375-457A-A7C0-07D5C09D6B14}"/>
              </a:ext>
            </a:extLst>
          </p:cNvPr>
          <p:cNvSpPr>
            <a:spLocks noGrp="1"/>
          </p:cNvSpPr>
          <p:nvPr>
            <p:ph type="body" sz="quarter" idx="17" hasCustomPrompt="1"/>
          </p:nvPr>
        </p:nvSpPr>
        <p:spPr>
          <a:xfrm>
            <a:off x="2735427" y="1057398"/>
            <a:ext cx="2941704" cy="430133"/>
          </a:xfrm>
        </p:spPr>
        <p:txBody>
          <a:bodyPr>
            <a:noAutofit/>
          </a:bodyPr>
          <a:lstStyle>
            <a:lvl1pPr marL="0" indent="0" algn="l">
              <a:buNone/>
              <a:defRPr sz="2000" b="0" spc="300">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s-ES"/>
              <a:t>Subtítulo</a:t>
            </a:r>
            <a:endParaRPr lang="es-CO"/>
          </a:p>
        </p:txBody>
      </p:sp>
      <p:sp>
        <p:nvSpPr>
          <p:cNvPr id="25" name="Marcador de texto 4">
            <a:extLst>
              <a:ext uri="{FF2B5EF4-FFF2-40B4-BE49-F238E27FC236}">
                <a16:creationId xmlns:a16="http://schemas.microsoft.com/office/drawing/2014/main" id="{8AF0902F-7639-44E7-8F8B-AB9C564597A2}"/>
              </a:ext>
            </a:extLst>
          </p:cNvPr>
          <p:cNvSpPr>
            <a:spLocks noGrp="1"/>
          </p:cNvSpPr>
          <p:nvPr>
            <p:ph type="body" sz="quarter" idx="21" hasCustomPrompt="1"/>
          </p:nvPr>
        </p:nvSpPr>
        <p:spPr>
          <a:xfrm>
            <a:off x="2758721" y="4749668"/>
            <a:ext cx="2941704" cy="1818785"/>
          </a:xfrm>
        </p:spPr>
        <p:txBody>
          <a:bodyPr>
            <a:normAutofit/>
          </a:bodyPr>
          <a:lstStyle>
            <a:lvl1pPr marL="0" indent="0">
              <a:lnSpc>
                <a:spcPct val="150000"/>
              </a:lnSpc>
              <a:buNone/>
              <a:defRPr sz="1800">
                <a:solidFill>
                  <a:schemeClr val="tx1">
                    <a:lumMod val="75000"/>
                    <a:lumOff val="25000"/>
                  </a:schemeClr>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s-ES"/>
              <a:t>Textos y contenidos de la diapositiva</a:t>
            </a:r>
            <a:endParaRPr lang="es-CO"/>
          </a:p>
        </p:txBody>
      </p:sp>
      <p:sp>
        <p:nvSpPr>
          <p:cNvPr id="26" name="Marcador de texto 4">
            <a:extLst>
              <a:ext uri="{FF2B5EF4-FFF2-40B4-BE49-F238E27FC236}">
                <a16:creationId xmlns:a16="http://schemas.microsoft.com/office/drawing/2014/main" id="{685A2A9E-BB0A-41E4-8183-29B1C2E1E116}"/>
              </a:ext>
            </a:extLst>
          </p:cNvPr>
          <p:cNvSpPr>
            <a:spLocks noGrp="1"/>
          </p:cNvSpPr>
          <p:nvPr>
            <p:ph type="body" sz="quarter" idx="22" hasCustomPrompt="1"/>
          </p:nvPr>
        </p:nvSpPr>
        <p:spPr>
          <a:xfrm>
            <a:off x="2735427" y="4090766"/>
            <a:ext cx="2941704" cy="430133"/>
          </a:xfrm>
        </p:spPr>
        <p:txBody>
          <a:bodyPr vert="horz" lIns="91440" tIns="45720" rIns="91440" bIns="45720" rtlCol="0">
            <a:noAutofit/>
          </a:bodyPr>
          <a:lstStyle>
            <a:lvl1pPr>
              <a:defRPr lang="es-CO" sz="2000" b="0" spc="300" dirty="0">
                <a:latin typeface="+mj-lt"/>
              </a:defRPr>
            </a:lvl1pPr>
          </a:lstStyle>
          <a:p>
            <a:pPr marL="0" lvl="0" indent="0">
              <a:buNone/>
            </a:pPr>
            <a:r>
              <a:rPr lang="es-ES"/>
              <a:t>Subtítulo</a:t>
            </a:r>
            <a:endParaRPr lang="es-CO"/>
          </a:p>
        </p:txBody>
      </p:sp>
      <p:sp>
        <p:nvSpPr>
          <p:cNvPr id="21" name="Marcador de texto 4">
            <a:extLst>
              <a:ext uri="{FF2B5EF4-FFF2-40B4-BE49-F238E27FC236}">
                <a16:creationId xmlns:a16="http://schemas.microsoft.com/office/drawing/2014/main" id="{6689BEA3-65BF-4F09-93D6-9F0916873E2B}"/>
              </a:ext>
            </a:extLst>
          </p:cNvPr>
          <p:cNvSpPr>
            <a:spLocks noGrp="1"/>
          </p:cNvSpPr>
          <p:nvPr>
            <p:ph type="body" sz="quarter" idx="25" hasCustomPrompt="1"/>
          </p:nvPr>
        </p:nvSpPr>
        <p:spPr>
          <a:xfrm>
            <a:off x="1713600" y="1043405"/>
            <a:ext cx="792000" cy="792000"/>
          </a:xfrm>
          <a:prstGeom prst="ellipse">
            <a:avLst/>
          </a:prstGeom>
          <a:solidFill>
            <a:schemeClr val="bg1"/>
          </a:solidFill>
        </p:spPr>
        <p:txBody>
          <a:bodyPr lIns="0" tIns="0" rIns="0" bIns="0" anchor="ctr">
            <a:noAutofit/>
          </a:bodyPr>
          <a:lstStyle>
            <a:lvl1pPr marL="0" indent="0" algn="ctr">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s-ES"/>
              <a:t>2005</a:t>
            </a:r>
            <a:endParaRPr lang="es-CO"/>
          </a:p>
        </p:txBody>
      </p:sp>
      <p:sp>
        <p:nvSpPr>
          <p:cNvPr id="22" name="Marcador de texto 4">
            <a:extLst>
              <a:ext uri="{FF2B5EF4-FFF2-40B4-BE49-F238E27FC236}">
                <a16:creationId xmlns:a16="http://schemas.microsoft.com/office/drawing/2014/main" id="{B94D3691-6253-4F82-ADA9-F725F786155F}"/>
              </a:ext>
            </a:extLst>
          </p:cNvPr>
          <p:cNvSpPr>
            <a:spLocks noGrp="1"/>
          </p:cNvSpPr>
          <p:nvPr>
            <p:ph type="body" sz="quarter" idx="26" hasCustomPrompt="1"/>
          </p:nvPr>
        </p:nvSpPr>
        <p:spPr>
          <a:xfrm>
            <a:off x="1713600" y="4065202"/>
            <a:ext cx="792000" cy="792000"/>
          </a:xfrm>
          <a:prstGeom prst="ellipse">
            <a:avLst/>
          </a:prstGeom>
          <a:solidFill>
            <a:schemeClr val="bg1"/>
          </a:solidFill>
        </p:spPr>
        <p:txBody>
          <a:bodyPr lIns="0" tIns="0" rIns="0" bIns="0" anchor="ctr">
            <a:noAutofit/>
          </a:bodyPr>
          <a:lstStyle>
            <a:lvl1pPr marL="0" indent="0" algn="ctr">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s-ES"/>
              <a:t>2008</a:t>
            </a:r>
            <a:endParaRPr lang="es-CO"/>
          </a:p>
        </p:txBody>
      </p:sp>
    </p:spTree>
    <p:extLst>
      <p:ext uri="{BB962C8B-B14F-4D97-AF65-F5344CB8AC3E}">
        <p14:creationId xmlns:p14="http://schemas.microsoft.com/office/powerpoint/2010/main" val="16468272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Diseño personalizado">
    <p:bg>
      <p:bgPr>
        <a:solidFill>
          <a:schemeClr val="bg2"/>
        </a:solidFill>
        <a:effectLst/>
      </p:bgPr>
    </p:bg>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264E62AD-0280-406A-BDF1-2B6DCE300B01}"/>
              </a:ext>
            </a:extLst>
          </p:cNvPr>
          <p:cNvSpPr>
            <a:spLocks noGrp="1"/>
          </p:cNvSpPr>
          <p:nvPr>
            <p:ph type="body" sz="quarter" idx="10" hasCustomPrompt="1"/>
          </p:nvPr>
        </p:nvSpPr>
        <p:spPr>
          <a:xfrm>
            <a:off x="1619840" y="1424124"/>
            <a:ext cx="8438560" cy="547688"/>
          </a:xfrm>
        </p:spPr>
        <p:txBody>
          <a:bodyPr/>
          <a:lstStyle>
            <a:lvl1pPr marL="0" indent="0">
              <a:buNone/>
              <a:defRPr lang="es-CO" sz="3600" b="1" kern="1200" dirty="0">
                <a:solidFill>
                  <a:schemeClr val="tx1"/>
                </a:solidFill>
                <a:latin typeface="Arial Black" panose="020B0A04020102020204" pitchFamily="34" charset="0"/>
                <a:ea typeface="+mj-ea"/>
                <a:cs typeface="Arial"/>
              </a:defRPr>
            </a:lvl1pPr>
            <a:lvl5pPr>
              <a:defRPr/>
            </a:lvl5pPr>
          </a:lstStyle>
          <a:p>
            <a:pPr lvl="0"/>
            <a:r>
              <a:rPr lang="es-ES"/>
              <a:t>Tabla</a:t>
            </a:r>
            <a:endParaRPr lang="es-CO"/>
          </a:p>
        </p:txBody>
      </p:sp>
      <p:sp>
        <p:nvSpPr>
          <p:cNvPr id="4" name="Marcador de número de diapositiva 5">
            <a:extLst>
              <a:ext uri="{FF2B5EF4-FFF2-40B4-BE49-F238E27FC236}">
                <a16:creationId xmlns:a16="http://schemas.microsoft.com/office/drawing/2014/main" id="{212F6931-E32C-4D7F-BDF3-584218C224C9}"/>
              </a:ext>
            </a:extLst>
          </p:cNvPr>
          <p:cNvSpPr>
            <a:spLocks noGrp="1"/>
          </p:cNvSpPr>
          <p:nvPr>
            <p:ph type="sldNum" sz="quarter" idx="4"/>
          </p:nvPr>
        </p:nvSpPr>
        <p:spPr>
          <a:xfrm>
            <a:off x="9276522" y="6356350"/>
            <a:ext cx="2743200" cy="365125"/>
          </a:xfrm>
          <a:prstGeom prst="rect">
            <a:avLst/>
          </a:prstGeom>
        </p:spPr>
        <p:txBody>
          <a:bodyPr vert="horz" lIns="91440" tIns="45720" rIns="91440" bIns="45720" rtlCol="0" anchor="ctr"/>
          <a:lstStyle>
            <a:lvl1pPr algn="r">
              <a:defRPr sz="1400" b="0">
                <a:solidFill>
                  <a:schemeClr val="tx1"/>
                </a:solidFill>
                <a:effectLst>
                  <a:outerShdw blurRad="38100" dist="38100" dir="2700000" algn="tl">
                    <a:srgbClr val="000000">
                      <a:alpha val="43137"/>
                    </a:srgbClr>
                  </a:outerShdw>
                </a:effectLst>
              </a:defRPr>
            </a:lvl1pPr>
          </a:lstStyle>
          <a:p>
            <a:fld id="{371CA52D-80BA-40FF-AF84-7C7CFA176718}" type="slidenum">
              <a:rPr lang="es-CO" smtClean="0"/>
              <a:pPr/>
              <a:t>‹#›</a:t>
            </a:fld>
            <a:endParaRPr lang="es-CO"/>
          </a:p>
        </p:txBody>
      </p:sp>
    </p:spTree>
    <p:extLst>
      <p:ext uri="{BB962C8B-B14F-4D97-AF65-F5344CB8AC3E}">
        <p14:creationId xmlns:p14="http://schemas.microsoft.com/office/powerpoint/2010/main" val="1341915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Línea de tiempo 4">
    <p:bg>
      <p:bgPr>
        <a:solidFill>
          <a:schemeClr val="tx1"/>
        </a:solidFill>
        <a:effectLst/>
      </p:bgPr>
    </p:bg>
    <p:spTree>
      <p:nvGrpSpPr>
        <p:cNvPr id="1" name=""/>
        <p:cNvGrpSpPr/>
        <p:nvPr/>
      </p:nvGrpSpPr>
      <p:grpSpPr>
        <a:xfrm>
          <a:off x="0" y="0"/>
          <a:ext cx="0" cy="0"/>
          <a:chOff x="0" y="0"/>
          <a:chExt cx="0" cy="0"/>
        </a:xfrm>
      </p:grpSpPr>
      <p:sp>
        <p:nvSpPr>
          <p:cNvPr id="28" name="Marcador de texto 4">
            <a:extLst>
              <a:ext uri="{FF2B5EF4-FFF2-40B4-BE49-F238E27FC236}">
                <a16:creationId xmlns:a16="http://schemas.microsoft.com/office/drawing/2014/main" id="{9949AEB4-D60B-4643-A097-33EB9846EB19}"/>
              </a:ext>
            </a:extLst>
          </p:cNvPr>
          <p:cNvSpPr>
            <a:spLocks noGrp="1"/>
          </p:cNvSpPr>
          <p:nvPr>
            <p:ph type="body" sz="quarter" idx="17" hasCustomPrompt="1"/>
          </p:nvPr>
        </p:nvSpPr>
        <p:spPr>
          <a:xfrm>
            <a:off x="4311580" y="1108676"/>
            <a:ext cx="2941704" cy="430133"/>
          </a:xfrm>
        </p:spPr>
        <p:txBody>
          <a:bodyPr>
            <a:noAutofit/>
          </a:bodyPr>
          <a:lstStyle>
            <a:lvl1pPr marL="0" indent="0" algn="l">
              <a:buNone/>
              <a:defRPr sz="2800" b="1">
                <a:solidFill>
                  <a:schemeClr val="bg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s-ES"/>
              <a:t>Línea de tiempo</a:t>
            </a:r>
            <a:endParaRPr lang="es-CO"/>
          </a:p>
        </p:txBody>
      </p:sp>
      <p:sp>
        <p:nvSpPr>
          <p:cNvPr id="29" name="Marcador de texto 4">
            <a:extLst>
              <a:ext uri="{FF2B5EF4-FFF2-40B4-BE49-F238E27FC236}">
                <a16:creationId xmlns:a16="http://schemas.microsoft.com/office/drawing/2014/main" id="{D87A9AE0-6806-4068-8BF5-332F72E758B2}"/>
              </a:ext>
            </a:extLst>
          </p:cNvPr>
          <p:cNvSpPr>
            <a:spLocks noGrp="1"/>
          </p:cNvSpPr>
          <p:nvPr>
            <p:ph type="body" sz="quarter" idx="21" hasCustomPrompt="1"/>
          </p:nvPr>
        </p:nvSpPr>
        <p:spPr>
          <a:xfrm>
            <a:off x="4311580" y="1810194"/>
            <a:ext cx="4861192" cy="4253722"/>
          </a:xfrm>
        </p:spPr>
        <p:txBody>
          <a:bodyPr>
            <a:normAutofit/>
          </a:bodyPr>
          <a:lstStyle>
            <a:lvl1pPr marL="0" indent="0">
              <a:lnSpc>
                <a:spcPct val="100000"/>
              </a:lnSpc>
              <a:buNone/>
              <a:defRPr sz="1800">
                <a:solidFill>
                  <a:schemeClr val="bg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s-ES"/>
              <a:t>Textos y contenidos de la diapositiva</a:t>
            </a:r>
          </a:p>
          <a:p>
            <a:pPr lvl="0"/>
            <a:endParaRPr lang="es-ES"/>
          </a:p>
          <a:p>
            <a:pPr lvl="0"/>
            <a:r>
              <a:rPr lang="es-ES"/>
              <a:t>Textos y contenidos de la diapositiva</a:t>
            </a:r>
            <a:endParaRPr lang="es-CO"/>
          </a:p>
        </p:txBody>
      </p:sp>
      <p:sp>
        <p:nvSpPr>
          <p:cNvPr id="30" name="Marcador de texto 4">
            <a:extLst>
              <a:ext uri="{FF2B5EF4-FFF2-40B4-BE49-F238E27FC236}">
                <a16:creationId xmlns:a16="http://schemas.microsoft.com/office/drawing/2014/main" id="{B09BF509-D3AF-41F5-9338-136F19204544}"/>
              </a:ext>
            </a:extLst>
          </p:cNvPr>
          <p:cNvSpPr>
            <a:spLocks noGrp="1"/>
          </p:cNvSpPr>
          <p:nvPr>
            <p:ph type="body" sz="quarter" idx="22" hasCustomPrompt="1"/>
          </p:nvPr>
        </p:nvSpPr>
        <p:spPr>
          <a:xfrm>
            <a:off x="2452734" y="1869273"/>
            <a:ext cx="1491468" cy="4056176"/>
          </a:xfrm>
        </p:spPr>
        <p:txBody>
          <a:bodyPr vert="horz" lIns="91440" tIns="45720" rIns="91440" bIns="45720" rtlCol="0">
            <a:noAutofit/>
          </a:bodyPr>
          <a:lstStyle>
            <a:lvl1pPr algn="r">
              <a:defRPr lang="es-CO" sz="1800" b="1" spc="0" dirty="0">
                <a:solidFill>
                  <a:schemeClr val="bg1"/>
                </a:solidFill>
                <a:latin typeface="+mj-lt"/>
              </a:defRPr>
            </a:lvl1pPr>
          </a:lstStyle>
          <a:p>
            <a:pPr marL="0" lvl="0" indent="0">
              <a:buNone/>
            </a:pPr>
            <a:r>
              <a:rPr lang="es-ES"/>
              <a:t>2004</a:t>
            </a:r>
          </a:p>
          <a:p>
            <a:pPr marL="0" lvl="0" indent="0">
              <a:buNone/>
            </a:pPr>
            <a:endParaRPr lang="es-ES"/>
          </a:p>
          <a:p>
            <a:pPr marL="0" lvl="0" indent="0">
              <a:buNone/>
            </a:pPr>
            <a:r>
              <a:rPr lang="es-ES"/>
              <a:t>2010</a:t>
            </a:r>
          </a:p>
          <a:p>
            <a:pPr marL="0" lvl="0" indent="0">
              <a:buNone/>
            </a:pPr>
            <a:endParaRPr lang="es-ES"/>
          </a:p>
        </p:txBody>
      </p:sp>
    </p:spTree>
    <p:extLst>
      <p:ext uri="{BB962C8B-B14F-4D97-AF65-F5344CB8AC3E}">
        <p14:creationId xmlns:p14="http://schemas.microsoft.com/office/powerpoint/2010/main" val="17278838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iseño personalizado">
    <p:bg>
      <p:bgPr>
        <a:solidFill>
          <a:srgbClr val="B8945B"/>
        </a:solidFill>
        <a:effectLst/>
      </p:bgPr>
    </p:bg>
    <p:spTree>
      <p:nvGrpSpPr>
        <p:cNvPr id="1" name=""/>
        <p:cNvGrpSpPr/>
        <p:nvPr/>
      </p:nvGrpSpPr>
      <p:grpSpPr>
        <a:xfrm>
          <a:off x="0" y="0"/>
          <a:ext cx="0" cy="0"/>
          <a:chOff x="0" y="0"/>
          <a:chExt cx="0" cy="0"/>
        </a:xfrm>
      </p:grpSpPr>
      <p:sp>
        <p:nvSpPr>
          <p:cNvPr id="16" name="Marcador de texto 4">
            <a:extLst>
              <a:ext uri="{FF2B5EF4-FFF2-40B4-BE49-F238E27FC236}">
                <a16:creationId xmlns:a16="http://schemas.microsoft.com/office/drawing/2014/main" id="{E3B7AEA7-F51F-484B-90E7-BE47C463C0AB}"/>
              </a:ext>
            </a:extLst>
          </p:cNvPr>
          <p:cNvSpPr>
            <a:spLocks noGrp="1"/>
          </p:cNvSpPr>
          <p:nvPr>
            <p:ph type="body" sz="quarter" idx="21" hasCustomPrompt="1"/>
          </p:nvPr>
        </p:nvSpPr>
        <p:spPr>
          <a:xfrm>
            <a:off x="4311580" y="1810194"/>
            <a:ext cx="4861192" cy="4253722"/>
          </a:xfrm>
        </p:spPr>
        <p:txBody>
          <a:bodyPr>
            <a:normAutofit/>
          </a:bodyPr>
          <a:lstStyle>
            <a:lvl1pPr marL="0" indent="0">
              <a:lnSpc>
                <a:spcPct val="100000"/>
              </a:lnSpc>
              <a:buNone/>
              <a:defRPr sz="1800">
                <a:solidFill>
                  <a:schemeClr val="bg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s-ES"/>
              <a:t>Textos y contenidos de la diapositiva</a:t>
            </a:r>
          </a:p>
          <a:p>
            <a:pPr lvl="0"/>
            <a:endParaRPr lang="es-ES"/>
          </a:p>
          <a:p>
            <a:pPr lvl="0"/>
            <a:r>
              <a:rPr lang="es-ES"/>
              <a:t>Textos y contenidos de la diapositiva</a:t>
            </a:r>
            <a:endParaRPr lang="es-CO"/>
          </a:p>
        </p:txBody>
      </p:sp>
      <p:sp>
        <p:nvSpPr>
          <p:cNvPr id="17" name="Marcador de texto 4">
            <a:extLst>
              <a:ext uri="{FF2B5EF4-FFF2-40B4-BE49-F238E27FC236}">
                <a16:creationId xmlns:a16="http://schemas.microsoft.com/office/drawing/2014/main" id="{BE5B4A82-529D-4129-809F-F0016F43B0B9}"/>
              </a:ext>
            </a:extLst>
          </p:cNvPr>
          <p:cNvSpPr>
            <a:spLocks noGrp="1"/>
          </p:cNvSpPr>
          <p:nvPr>
            <p:ph type="body" sz="quarter" idx="22" hasCustomPrompt="1"/>
          </p:nvPr>
        </p:nvSpPr>
        <p:spPr>
          <a:xfrm>
            <a:off x="2452734" y="1869273"/>
            <a:ext cx="1491468" cy="4056176"/>
          </a:xfrm>
        </p:spPr>
        <p:txBody>
          <a:bodyPr vert="horz" lIns="91440" tIns="45720" rIns="91440" bIns="45720" rtlCol="0">
            <a:noAutofit/>
          </a:bodyPr>
          <a:lstStyle>
            <a:lvl1pPr algn="r">
              <a:defRPr lang="es-CO" sz="1800" b="1" spc="0" dirty="0">
                <a:solidFill>
                  <a:schemeClr val="bg1"/>
                </a:solidFill>
                <a:latin typeface="+mj-lt"/>
              </a:defRPr>
            </a:lvl1pPr>
          </a:lstStyle>
          <a:p>
            <a:pPr marL="0" lvl="0" indent="0">
              <a:buNone/>
            </a:pPr>
            <a:r>
              <a:rPr lang="es-ES"/>
              <a:t>2017</a:t>
            </a:r>
          </a:p>
          <a:p>
            <a:pPr marL="0" lvl="0" indent="0">
              <a:buNone/>
            </a:pPr>
            <a:endParaRPr lang="es-ES"/>
          </a:p>
          <a:p>
            <a:pPr marL="0" lvl="0" indent="0">
              <a:buNone/>
            </a:pPr>
            <a:r>
              <a:rPr lang="es-ES"/>
              <a:t>2024</a:t>
            </a:r>
          </a:p>
          <a:p>
            <a:pPr marL="0" lvl="0" indent="0">
              <a:buNone/>
            </a:pPr>
            <a:endParaRPr lang="es-ES"/>
          </a:p>
        </p:txBody>
      </p:sp>
      <p:sp>
        <p:nvSpPr>
          <p:cNvPr id="4" name="Marcador de número de diapositiva 5">
            <a:extLst>
              <a:ext uri="{FF2B5EF4-FFF2-40B4-BE49-F238E27FC236}">
                <a16:creationId xmlns:a16="http://schemas.microsoft.com/office/drawing/2014/main" id="{D5D4039B-5F57-43CF-BD8A-C122EE6936E4}"/>
              </a:ext>
            </a:extLst>
          </p:cNvPr>
          <p:cNvSpPr>
            <a:spLocks noGrp="1"/>
          </p:cNvSpPr>
          <p:nvPr>
            <p:ph type="sldNum" sz="quarter" idx="4"/>
          </p:nvPr>
        </p:nvSpPr>
        <p:spPr>
          <a:xfrm>
            <a:off x="9276522" y="6356350"/>
            <a:ext cx="2743200" cy="365125"/>
          </a:xfrm>
          <a:prstGeom prst="rect">
            <a:avLst/>
          </a:prstGeom>
        </p:spPr>
        <p:txBody>
          <a:bodyPr vert="horz" lIns="91440" tIns="45720" rIns="91440" bIns="45720" rtlCol="0" anchor="ctr"/>
          <a:lstStyle>
            <a:lvl1pPr algn="r">
              <a:defRPr sz="1400" b="0">
                <a:solidFill>
                  <a:schemeClr val="tx1"/>
                </a:solidFill>
                <a:effectLst>
                  <a:outerShdw blurRad="38100" dist="38100" dir="2700000" algn="tl">
                    <a:srgbClr val="000000">
                      <a:alpha val="43137"/>
                    </a:srgbClr>
                  </a:outerShdw>
                </a:effectLst>
              </a:defRPr>
            </a:lvl1pPr>
          </a:lstStyle>
          <a:p>
            <a:fld id="{371CA52D-80BA-40FF-AF84-7C7CFA176718}" type="slidenum">
              <a:rPr lang="es-CO" smtClean="0"/>
              <a:pPr/>
              <a:t>‹#›</a:t>
            </a:fld>
            <a:endParaRPr lang="es-CO"/>
          </a:p>
        </p:txBody>
      </p:sp>
    </p:spTree>
    <p:extLst>
      <p:ext uri="{BB962C8B-B14F-4D97-AF65-F5344CB8AC3E}">
        <p14:creationId xmlns:p14="http://schemas.microsoft.com/office/powerpoint/2010/main" val="20226670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antalla final">
    <p:bg>
      <p:bgPr>
        <a:solidFill>
          <a:srgbClr val="B8945B"/>
        </a:solidFill>
        <a:effectLst/>
      </p:bgPr>
    </p:bg>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805D8A86-535C-4421-A326-A08D358310F7}"/>
              </a:ext>
            </a:extLst>
          </p:cNvPr>
          <p:cNvSpPr/>
          <p:nvPr/>
        </p:nvSpPr>
        <p:spPr>
          <a:xfrm>
            <a:off x="8252460" y="0"/>
            <a:ext cx="3745651" cy="1531620"/>
          </a:xfrm>
          <a:prstGeom prst="rect">
            <a:avLst/>
          </a:prstGeom>
          <a:solidFill>
            <a:srgbClr val="B894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7" name="Imagen 6">
            <a:extLst>
              <a:ext uri="{FF2B5EF4-FFF2-40B4-BE49-F238E27FC236}">
                <a16:creationId xmlns:a16="http://schemas.microsoft.com/office/drawing/2014/main" id="{7D513BC9-D056-490F-8C68-2055AE46D86F}"/>
              </a:ext>
            </a:extLst>
          </p:cNvPr>
          <p:cNvPicPr>
            <a:picLocks noChangeAspect="1"/>
          </p:cNvPicPr>
          <p:nvPr/>
        </p:nvPicPr>
        <p:blipFill>
          <a:blip r:embed="rId2"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6904955" y="3246120"/>
            <a:ext cx="4845882" cy="3811368"/>
          </a:xfrm>
          <a:prstGeom prst="rect">
            <a:avLst/>
          </a:prstGeom>
        </p:spPr>
      </p:pic>
      <p:pic>
        <p:nvPicPr>
          <p:cNvPr id="8" name="Imagen 7">
            <a:extLst>
              <a:ext uri="{FF2B5EF4-FFF2-40B4-BE49-F238E27FC236}">
                <a16:creationId xmlns:a16="http://schemas.microsoft.com/office/drawing/2014/main" id="{3D1AA680-2B39-41DD-82EA-DA3650CE0B54}"/>
              </a:ext>
            </a:extLst>
          </p:cNvPr>
          <p:cNvPicPr>
            <a:picLocks noChangeAspect="1"/>
          </p:cNvPicPr>
          <p:nvPr/>
        </p:nvPicPr>
        <p:blipFill>
          <a:blip r:embed="rId2"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rot="10800000">
            <a:off x="6904955" y="-171930"/>
            <a:ext cx="4845882" cy="3811368"/>
          </a:xfrm>
          <a:prstGeom prst="rect">
            <a:avLst/>
          </a:prstGeom>
        </p:spPr>
      </p:pic>
      <p:sp>
        <p:nvSpPr>
          <p:cNvPr id="6" name="Título 1">
            <a:extLst>
              <a:ext uri="{FF2B5EF4-FFF2-40B4-BE49-F238E27FC236}">
                <a16:creationId xmlns:a16="http://schemas.microsoft.com/office/drawing/2014/main" id="{2BC5E7CD-232B-47D4-B086-5D22A9B6C534}"/>
              </a:ext>
            </a:extLst>
          </p:cNvPr>
          <p:cNvSpPr txBox="1">
            <a:spLocks/>
          </p:cNvSpPr>
          <p:nvPr/>
        </p:nvSpPr>
        <p:spPr>
          <a:xfrm>
            <a:off x="1179100" y="1635741"/>
            <a:ext cx="9144000" cy="23876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12000" kern="1200">
                <a:solidFill>
                  <a:schemeClr val="bg1"/>
                </a:solidFill>
                <a:latin typeface="Arial Black" panose="020B0A04020102020204" pitchFamily="34" charset="0"/>
                <a:ea typeface="+mj-ea"/>
                <a:cs typeface="+mj-cs"/>
              </a:defRPr>
            </a:lvl1pPr>
          </a:lstStyle>
          <a:p>
            <a:r>
              <a:rPr lang="es-ES" sz="10000"/>
              <a:t>¡Gracias!</a:t>
            </a:r>
            <a:endParaRPr lang="es-CO" sz="10000"/>
          </a:p>
        </p:txBody>
      </p:sp>
    </p:spTree>
    <p:extLst>
      <p:ext uri="{BB962C8B-B14F-4D97-AF65-F5344CB8AC3E}">
        <p14:creationId xmlns:p14="http://schemas.microsoft.com/office/powerpoint/2010/main" val="36659326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6DD6BE-3B82-4190-84E2-3AAC07EE16B5}"/>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B0379040-5200-4C83-B6BA-31F9B39D8D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3FDA43BF-1F27-4531-9785-9C07E8FF0C4E}"/>
              </a:ext>
            </a:extLst>
          </p:cNvPr>
          <p:cNvSpPr>
            <a:spLocks noGrp="1"/>
          </p:cNvSpPr>
          <p:nvPr>
            <p:ph type="dt" sz="half" idx="10"/>
          </p:nvPr>
        </p:nvSpPr>
        <p:spPr/>
        <p:txBody>
          <a:bodyPr/>
          <a:lstStyle/>
          <a:p>
            <a:endParaRPr lang="es-CO"/>
          </a:p>
        </p:txBody>
      </p:sp>
      <p:sp>
        <p:nvSpPr>
          <p:cNvPr id="5" name="Marcador de pie de página 4">
            <a:extLst>
              <a:ext uri="{FF2B5EF4-FFF2-40B4-BE49-F238E27FC236}">
                <a16:creationId xmlns:a16="http://schemas.microsoft.com/office/drawing/2014/main" id="{6EEDA10F-8653-4AA6-9526-9C860FF93766}"/>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F6DE755-DE4D-4862-9BF3-4E12F0B6FD69}"/>
              </a:ext>
            </a:extLst>
          </p:cNvPr>
          <p:cNvSpPr>
            <a:spLocks noGrp="1"/>
          </p:cNvSpPr>
          <p:nvPr>
            <p:ph type="sldNum" sz="quarter" idx="12"/>
          </p:nvPr>
        </p:nvSpPr>
        <p:spPr/>
        <p:txBody>
          <a:bodyPr/>
          <a:lstStyle/>
          <a:p>
            <a:fld id="{371CA52D-80BA-40FF-AF84-7C7CFA176718}" type="slidenum">
              <a:rPr lang="es-CO" smtClean="0"/>
              <a:t>‹#›</a:t>
            </a:fld>
            <a:endParaRPr lang="es-CO"/>
          </a:p>
        </p:txBody>
      </p:sp>
    </p:spTree>
    <p:extLst>
      <p:ext uri="{BB962C8B-B14F-4D97-AF65-F5344CB8AC3E}">
        <p14:creationId xmlns:p14="http://schemas.microsoft.com/office/powerpoint/2010/main" val="1166166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ntenido 4">
    <p:spTree>
      <p:nvGrpSpPr>
        <p:cNvPr id="1" name=""/>
        <p:cNvGrpSpPr/>
        <p:nvPr/>
      </p:nvGrpSpPr>
      <p:grpSpPr>
        <a:xfrm>
          <a:off x="0" y="0"/>
          <a:ext cx="0" cy="0"/>
          <a:chOff x="0" y="0"/>
          <a:chExt cx="0" cy="0"/>
        </a:xfrm>
      </p:grpSpPr>
      <p:sp>
        <p:nvSpPr>
          <p:cNvPr id="24" name="Marcador de texto 4">
            <a:extLst>
              <a:ext uri="{FF2B5EF4-FFF2-40B4-BE49-F238E27FC236}">
                <a16:creationId xmlns:a16="http://schemas.microsoft.com/office/drawing/2014/main" id="{A1748E35-3A8A-4167-AABE-94A41DF4D0FF}"/>
              </a:ext>
            </a:extLst>
          </p:cNvPr>
          <p:cNvSpPr>
            <a:spLocks noGrp="1"/>
          </p:cNvSpPr>
          <p:nvPr>
            <p:ph type="body" sz="quarter" idx="12" hasCustomPrompt="1"/>
          </p:nvPr>
        </p:nvSpPr>
        <p:spPr>
          <a:xfrm>
            <a:off x="3828272" y="3646625"/>
            <a:ext cx="2981903" cy="1610692"/>
          </a:xfrm>
        </p:spPr>
        <p:txBody>
          <a:bodyPr>
            <a:norm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s-ES"/>
              <a:t>Textos y contenidos de la diapositiva</a:t>
            </a:r>
            <a:endParaRPr lang="es-CO"/>
          </a:p>
        </p:txBody>
      </p:sp>
      <p:sp>
        <p:nvSpPr>
          <p:cNvPr id="26" name="Marcador de texto 4">
            <a:extLst>
              <a:ext uri="{FF2B5EF4-FFF2-40B4-BE49-F238E27FC236}">
                <a16:creationId xmlns:a16="http://schemas.microsoft.com/office/drawing/2014/main" id="{78CFCB31-48FA-4A3C-8461-9C871444F8BF}"/>
              </a:ext>
            </a:extLst>
          </p:cNvPr>
          <p:cNvSpPr>
            <a:spLocks noGrp="1"/>
          </p:cNvSpPr>
          <p:nvPr>
            <p:ph type="body" sz="quarter" idx="14" hasCustomPrompt="1"/>
          </p:nvPr>
        </p:nvSpPr>
        <p:spPr>
          <a:xfrm>
            <a:off x="3828272" y="1725958"/>
            <a:ext cx="2415582" cy="290199"/>
          </a:xfrm>
        </p:spPr>
        <p:txBody>
          <a:bodyPr>
            <a:noAutofit/>
          </a:bodyPr>
          <a:lstStyle>
            <a:lvl1pPr marL="0" indent="0">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s-ES"/>
              <a:t>Antetítulo</a:t>
            </a:r>
            <a:endParaRPr lang="es-CO"/>
          </a:p>
        </p:txBody>
      </p:sp>
      <p:sp>
        <p:nvSpPr>
          <p:cNvPr id="18" name="Rectángulo 17">
            <a:extLst>
              <a:ext uri="{FF2B5EF4-FFF2-40B4-BE49-F238E27FC236}">
                <a16:creationId xmlns:a16="http://schemas.microsoft.com/office/drawing/2014/main" id="{97524F36-98E8-49F0-88C9-2D493F34059B}"/>
              </a:ext>
            </a:extLst>
          </p:cNvPr>
          <p:cNvSpPr/>
          <p:nvPr/>
        </p:nvSpPr>
        <p:spPr bwMode="auto">
          <a:xfrm>
            <a:off x="3361038" y="-14925"/>
            <a:ext cx="3627590" cy="1067117"/>
          </a:xfrm>
          <a:prstGeom prst="rect">
            <a:avLst/>
          </a:prstGeom>
          <a:solidFill>
            <a:srgbClr val="F0EADD"/>
          </a:solidFill>
          <a:ln>
            <a:noFill/>
          </a:ln>
        </p:spPr>
        <p:txBody>
          <a:bodyPr lIns="0" tIns="0" rIns="0" bIns="0" rtlCol="0" anchor="ctr"/>
          <a:lstStyle/>
          <a:p>
            <a:pPr algn="ctr"/>
            <a:endParaRPr lang="es-CO"/>
          </a:p>
        </p:txBody>
      </p:sp>
      <p:sp>
        <p:nvSpPr>
          <p:cNvPr id="23" name="Marcador de posición de imagen 22">
            <a:extLst>
              <a:ext uri="{FF2B5EF4-FFF2-40B4-BE49-F238E27FC236}">
                <a16:creationId xmlns:a16="http://schemas.microsoft.com/office/drawing/2014/main" id="{E4498444-3C7C-4998-87E4-26FDDD39C131}"/>
              </a:ext>
            </a:extLst>
          </p:cNvPr>
          <p:cNvSpPr>
            <a:spLocks noGrp="1"/>
          </p:cNvSpPr>
          <p:nvPr>
            <p:ph type="pic" sz="quarter" idx="10" hasCustomPrompt="1"/>
          </p:nvPr>
        </p:nvSpPr>
        <p:spPr>
          <a:xfrm>
            <a:off x="300" y="12191"/>
            <a:ext cx="3360738" cy="6858000"/>
          </a:xfrm>
        </p:spPr>
        <p:txBody>
          <a:bodyPr/>
          <a:lstStyle>
            <a:lvl1pPr marL="0" indent="0">
              <a:buNone/>
              <a:defRPr>
                <a:solidFill>
                  <a:schemeClr val="bg1"/>
                </a:solidFill>
              </a:defRPr>
            </a:lvl1pPr>
          </a:lstStyle>
          <a:p>
            <a:r>
              <a:rPr lang="es-CO"/>
              <a:t>Insertar imagen</a:t>
            </a:r>
          </a:p>
        </p:txBody>
      </p:sp>
      <p:sp>
        <p:nvSpPr>
          <p:cNvPr id="25" name="Título 11">
            <a:extLst>
              <a:ext uri="{FF2B5EF4-FFF2-40B4-BE49-F238E27FC236}">
                <a16:creationId xmlns:a16="http://schemas.microsoft.com/office/drawing/2014/main" id="{87094DC9-D150-49F1-A2A9-EF9ACDF3BBB2}"/>
              </a:ext>
            </a:extLst>
          </p:cNvPr>
          <p:cNvSpPr>
            <a:spLocks noGrp="1"/>
          </p:cNvSpPr>
          <p:nvPr>
            <p:ph type="title" hasCustomPrompt="1"/>
          </p:nvPr>
        </p:nvSpPr>
        <p:spPr>
          <a:xfrm>
            <a:off x="3828272" y="2159652"/>
            <a:ext cx="2415582" cy="953406"/>
          </a:xfrm>
        </p:spPr>
        <p:txBody>
          <a:bodyPr>
            <a:normAutofit/>
          </a:bodyPr>
          <a:lstStyle>
            <a:lvl1pPr>
              <a:defRPr lang="es-CO" sz="3600" b="1" kern="1200" dirty="0">
                <a:solidFill>
                  <a:schemeClr val="tx1"/>
                </a:solidFill>
                <a:latin typeface="Arial Black" panose="020B0A04020102020204" pitchFamily="34" charset="0"/>
                <a:ea typeface="+mj-ea"/>
                <a:cs typeface="Arial"/>
              </a:defRPr>
            </a:lvl1pPr>
          </a:lstStyle>
          <a:p>
            <a:r>
              <a:rPr lang="es-ES"/>
              <a:t>Título</a:t>
            </a:r>
            <a:br>
              <a:rPr lang="es-ES"/>
            </a:br>
            <a:r>
              <a:rPr lang="es-ES"/>
              <a:t>principal</a:t>
            </a:r>
            <a:endParaRPr lang="es-CO"/>
          </a:p>
        </p:txBody>
      </p:sp>
      <p:sp>
        <p:nvSpPr>
          <p:cNvPr id="30" name="Marcador de texto 4">
            <a:extLst>
              <a:ext uri="{FF2B5EF4-FFF2-40B4-BE49-F238E27FC236}">
                <a16:creationId xmlns:a16="http://schemas.microsoft.com/office/drawing/2014/main" id="{A259C2C9-B9BE-4A92-B21B-A7A22D3C13BD}"/>
              </a:ext>
            </a:extLst>
          </p:cNvPr>
          <p:cNvSpPr>
            <a:spLocks noGrp="1"/>
          </p:cNvSpPr>
          <p:nvPr>
            <p:ph type="body" sz="quarter" idx="15" hasCustomPrompt="1"/>
          </p:nvPr>
        </p:nvSpPr>
        <p:spPr>
          <a:xfrm>
            <a:off x="7618228" y="1450803"/>
            <a:ext cx="2415582" cy="290199"/>
          </a:xfrm>
        </p:spPr>
        <p:txBody>
          <a:bodyPr>
            <a:noAutofit/>
          </a:bodyPr>
          <a:lstStyle>
            <a:lvl1pPr marL="0" indent="0">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s-ES" err="1"/>
              <a:t>Entretítulo</a:t>
            </a:r>
            <a:endParaRPr lang="es-CO"/>
          </a:p>
        </p:txBody>
      </p:sp>
      <p:sp>
        <p:nvSpPr>
          <p:cNvPr id="31" name="Marcador de texto 4">
            <a:extLst>
              <a:ext uri="{FF2B5EF4-FFF2-40B4-BE49-F238E27FC236}">
                <a16:creationId xmlns:a16="http://schemas.microsoft.com/office/drawing/2014/main" id="{9DEEA41F-75B5-4EA1-BD25-C3D4EAE6ADCB}"/>
              </a:ext>
            </a:extLst>
          </p:cNvPr>
          <p:cNvSpPr>
            <a:spLocks noGrp="1"/>
          </p:cNvSpPr>
          <p:nvPr>
            <p:ph type="body" sz="quarter" idx="16" hasCustomPrompt="1"/>
          </p:nvPr>
        </p:nvSpPr>
        <p:spPr>
          <a:xfrm>
            <a:off x="7618228" y="1860895"/>
            <a:ext cx="3015974" cy="779701"/>
          </a:xfrm>
        </p:spPr>
        <p:txBody>
          <a:bodyPr>
            <a:normAutofit/>
          </a:bodyPr>
          <a:lstStyle>
            <a:lvl1pPr marL="0" indent="0">
              <a:buNone/>
              <a:defRPr sz="1800">
                <a:solidFill>
                  <a:schemeClr val="tx1">
                    <a:lumMod val="65000"/>
                    <a:lumOff val="35000"/>
                  </a:schemeClr>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s-ES"/>
              <a:t>Textos y contenidos</a:t>
            </a:r>
            <a:endParaRPr lang="es-CO"/>
          </a:p>
        </p:txBody>
      </p:sp>
      <p:sp>
        <p:nvSpPr>
          <p:cNvPr id="32" name="Marcador de texto 4">
            <a:extLst>
              <a:ext uri="{FF2B5EF4-FFF2-40B4-BE49-F238E27FC236}">
                <a16:creationId xmlns:a16="http://schemas.microsoft.com/office/drawing/2014/main" id="{5227AF43-E9CD-47F9-A442-7929475D733A}"/>
              </a:ext>
            </a:extLst>
          </p:cNvPr>
          <p:cNvSpPr>
            <a:spLocks noGrp="1"/>
          </p:cNvSpPr>
          <p:nvPr>
            <p:ph type="body" sz="quarter" idx="17" hasCustomPrompt="1"/>
          </p:nvPr>
        </p:nvSpPr>
        <p:spPr>
          <a:xfrm>
            <a:off x="7618228" y="3043941"/>
            <a:ext cx="2415582" cy="290199"/>
          </a:xfrm>
        </p:spPr>
        <p:txBody>
          <a:bodyPr>
            <a:noAutofit/>
          </a:bodyPr>
          <a:lstStyle>
            <a:lvl1pPr marL="0" indent="0">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s-ES" err="1"/>
              <a:t>Entretítulo</a:t>
            </a:r>
            <a:endParaRPr lang="es-CO"/>
          </a:p>
        </p:txBody>
      </p:sp>
      <p:sp>
        <p:nvSpPr>
          <p:cNvPr id="33" name="Marcador de texto 4">
            <a:extLst>
              <a:ext uri="{FF2B5EF4-FFF2-40B4-BE49-F238E27FC236}">
                <a16:creationId xmlns:a16="http://schemas.microsoft.com/office/drawing/2014/main" id="{C63F10DA-634E-4E8A-BF8B-C4E3C8859697}"/>
              </a:ext>
            </a:extLst>
          </p:cNvPr>
          <p:cNvSpPr>
            <a:spLocks noGrp="1"/>
          </p:cNvSpPr>
          <p:nvPr>
            <p:ph type="body" sz="quarter" idx="18" hasCustomPrompt="1"/>
          </p:nvPr>
        </p:nvSpPr>
        <p:spPr>
          <a:xfrm>
            <a:off x="7618228" y="3454033"/>
            <a:ext cx="3015974" cy="779701"/>
          </a:xfrm>
        </p:spPr>
        <p:txBody>
          <a:bodyPr>
            <a:normAutofit/>
          </a:bodyPr>
          <a:lstStyle>
            <a:lvl1pPr marL="0" indent="0">
              <a:buNone/>
              <a:defRPr sz="1800">
                <a:solidFill>
                  <a:schemeClr val="tx1">
                    <a:lumMod val="65000"/>
                    <a:lumOff val="35000"/>
                  </a:schemeClr>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s-ES"/>
              <a:t>Textos y contenidos</a:t>
            </a:r>
            <a:endParaRPr lang="es-CO"/>
          </a:p>
        </p:txBody>
      </p:sp>
      <p:sp>
        <p:nvSpPr>
          <p:cNvPr id="34" name="Marcador de texto 4">
            <a:extLst>
              <a:ext uri="{FF2B5EF4-FFF2-40B4-BE49-F238E27FC236}">
                <a16:creationId xmlns:a16="http://schemas.microsoft.com/office/drawing/2014/main" id="{E29DEC06-555C-43B6-94A0-D30F23E273A9}"/>
              </a:ext>
            </a:extLst>
          </p:cNvPr>
          <p:cNvSpPr>
            <a:spLocks noGrp="1"/>
          </p:cNvSpPr>
          <p:nvPr>
            <p:ph type="body" sz="quarter" idx="19" hasCustomPrompt="1"/>
          </p:nvPr>
        </p:nvSpPr>
        <p:spPr>
          <a:xfrm>
            <a:off x="7618228" y="4634952"/>
            <a:ext cx="2415582" cy="290199"/>
          </a:xfrm>
        </p:spPr>
        <p:txBody>
          <a:bodyPr>
            <a:noAutofit/>
          </a:bodyPr>
          <a:lstStyle>
            <a:lvl1pPr marL="0" indent="0">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s-ES" err="1"/>
              <a:t>Entretítulo</a:t>
            </a:r>
            <a:endParaRPr lang="es-CO"/>
          </a:p>
        </p:txBody>
      </p:sp>
      <p:sp>
        <p:nvSpPr>
          <p:cNvPr id="35" name="Marcador de texto 4">
            <a:extLst>
              <a:ext uri="{FF2B5EF4-FFF2-40B4-BE49-F238E27FC236}">
                <a16:creationId xmlns:a16="http://schemas.microsoft.com/office/drawing/2014/main" id="{F9FF598F-84B6-4D57-B403-F13083E36D65}"/>
              </a:ext>
            </a:extLst>
          </p:cNvPr>
          <p:cNvSpPr>
            <a:spLocks noGrp="1"/>
          </p:cNvSpPr>
          <p:nvPr>
            <p:ph type="body" sz="quarter" idx="20" hasCustomPrompt="1"/>
          </p:nvPr>
        </p:nvSpPr>
        <p:spPr>
          <a:xfrm>
            <a:off x="7618228" y="5045044"/>
            <a:ext cx="3015974" cy="779701"/>
          </a:xfrm>
        </p:spPr>
        <p:txBody>
          <a:bodyPr>
            <a:normAutofit/>
          </a:bodyPr>
          <a:lstStyle>
            <a:lvl1pPr marL="0" indent="0">
              <a:buNone/>
              <a:defRPr sz="1800">
                <a:solidFill>
                  <a:schemeClr val="tx1">
                    <a:lumMod val="65000"/>
                    <a:lumOff val="35000"/>
                  </a:schemeClr>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s-ES"/>
              <a:t>Textos y contenidos</a:t>
            </a:r>
            <a:endParaRPr lang="es-CO"/>
          </a:p>
        </p:txBody>
      </p:sp>
      <p:sp>
        <p:nvSpPr>
          <p:cNvPr id="13" name="Marcador de número de diapositiva 5">
            <a:extLst>
              <a:ext uri="{FF2B5EF4-FFF2-40B4-BE49-F238E27FC236}">
                <a16:creationId xmlns:a16="http://schemas.microsoft.com/office/drawing/2014/main" id="{9D2FEE12-09E1-419C-9D32-A3A99F28644A}"/>
              </a:ext>
            </a:extLst>
          </p:cNvPr>
          <p:cNvSpPr>
            <a:spLocks noGrp="1"/>
          </p:cNvSpPr>
          <p:nvPr>
            <p:ph type="sldNum" sz="quarter" idx="4"/>
          </p:nvPr>
        </p:nvSpPr>
        <p:spPr>
          <a:xfrm>
            <a:off x="9276522" y="6366289"/>
            <a:ext cx="2743200" cy="365125"/>
          </a:xfrm>
          <a:prstGeom prst="rect">
            <a:avLst/>
          </a:prstGeom>
        </p:spPr>
        <p:txBody>
          <a:bodyPr vert="horz" lIns="91440" tIns="45720" rIns="91440" bIns="45720" rtlCol="0" anchor="ctr"/>
          <a:lstStyle>
            <a:lvl1pPr algn="r">
              <a:defRPr sz="1400" b="0">
                <a:solidFill>
                  <a:schemeClr val="tx1"/>
                </a:solidFill>
                <a:effectLst>
                  <a:outerShdw blurRad="38100" dist="38100" dir="2700000" algn="tl">
                    <a:srgbClr val="000000">
                      <a:alpha val="43137"/>
                    </a:srgbClr>
                  </a:outerShdw>
                </a:effectLst>
              </a:defRPr>
            </a:lvl1pPr>
          </a:lstStyle>
          <a:p>
            <a:fld id="{371CA52D-80BA-40FF-AF84-7C7CFA176718}" type="slidenum">
              <a:rPr lang="es-CO" smtClean="0"/>
              <a:pPr/>
              <a:t>‹#›</a:t>
            </a:fld>
            <a:endParaRPr lang="es-CO"/>
          </a:p>
        </p:txBody>
      </p:sp>
    </p:spTree>
    <p:extLst>
      <p:ext uri="{BB962C8B-B14F-4D97-AF65-F5344CB8AC3E}">
        <p14:creationId xmlns:p14="http://schemas.microsoft.com/office/powerpoint/2010/main" val="7842788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Diseño personalizado">
    <p:bg>
      <p:bgRef idx="1001">
        <a:schemeClr val="bg2"/>
      </p:bgRef>
    </p:bg>
    <p:spTree>
      <p:nvGrpSpPr>
        <p:cNvPr id="1" name=""/>
        <p:cNvGrpSpPr/>
        <p:nvPr/>
      </p:nvGrpSpPr>
      <p:grpSpPr>
        <a:xfrm>
          <a:off x="0" y="0"/>
          <a:ext cx="0" cy="0"/>
          <a:chOff x="0" y="0"/>
          <a:chExt cx="0" cy="0"/>
        </a:xfrm>
      </p:grpSpPr>
      <p:pic>
        <p:nvPicPr>
          <p:cNvPr id="4" name="Picture 5">
            <a:extLst>
              <a:ext uri="{FF2B5EF4-FFF2-40B4-BE49-F238E27FC236}">
                <a16:creationId xmlns:a16="http://schemas.microsoft.com/office/drawing/2014/main" id="{E98A4B93-D213-4EC8-B47C-0CBC40CD5756}"/>
              </a:ext>
            </a:extLst>
          </p:cNvPr>
          <p:cNvPicPr>
            <a:picLocks noChangeAspect="1"/>
          </p:cNvPicPr>
          <p:nvPr userDrawn="1"/>
        </p:nvPicPr>
        <p:blipFill>
          <a:blip r:embed="rId2">
            <a:duotone>
              <a:schemeClr val="bg2">
                <a:shade val="45000"/>
                <a:satMod val="135000"/>
              </a:schemeClr>
              <a:prstClr val="white"/>
            </a:duotone>
          </a:blip>
          <a:srcRect/>
          <a:stretch/>
        </p:blipFill>
        <p:spPr>
          <a:xfrm>
            <a:off x="0" y="0"/>
            <a:ext cx="12192000" cy="6858000"/>
          </a:xfrm>
          <a:prstGeom prst="rect">
            <a:avLst/>
          </a:prstGeom>
        </p:spPr>
      </p:pic>
      <p:sp>
        <p:nvSpPr>
          <p:cNvPr id="6" name="Rectángulo 5">
            <a:extLst>
              <a:ext uri="{FF2B5EF4-FFF2-40B4-BE49-F238E27FC236}">
                <a16:creationId xmlns:a16="http://schemas.microsoft.com/office/drawing/2014/main" id="{F71AE2EC-F317-4AA1-95AD-0DF389D96318}"/>
              </a:ext>
            </a:extLst>
          </p:cNvPr>
          <p:cNvSpPr/>
          <p:nvPr userDrawn="1"/>
        </p:nvSpPr>
        <p:spPr>
          <a:xfrm>
            <a:off x="10247453" y="5764031"/>
            <a:ext cx="1769782" cy="1911724"/>
          </a:xfrm>
          <a:prstGeom prst="rect">
            <a:avLst/>
          </a:prstGeom>
          <a:solidFill>
            <a:srgbClr val="9AAB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 name="Imagen 1">
            <a:extLst>
              <a:ext uri="{FF2B5EF4-FFF2-40B4-BE49-F238E27FC236}">
                <a16:creationId xmlns:a16="http://schemas.microsoft.com/office/drawing/2014/main" id="{8A7588D1-526B-5EE0-9D2F-C2CC1043466F}"/>
              </a:ext>
            </a:extLst>
          </p:cNvPr>
          <p:cNvPicPr>
            <a:picLocks noChangeAspect="1"/>
          </p:cNvPicPr>
          <p:nvPr userDrawn="1"/>
        </p:nvPicPr>
        <p:blipFill>
          <a:blip r:embed="rId3" cstate="screen">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8383574" y="2767785"/>
            <a:ext cx="3471572" cy="961390"/>
          </a:xfrm>
          <a:prstGeom prst="rect">
            <a:avLst/>
          </a:prstGeom>
        </p:spPr>
      </p:pic>
      <p:sp>
        <p:nvSpPr>
          <p:cNvPr id="3" name="Rectángulo 2">
            <a:extLst>
              <a:ext uri="{FF2B5EF4-FFF2-40B4-BE49-F238E27FC236}">
                <a16:creationId xmlns:a16="http://schemas.microsoft.com/office/drawing/2014/main" id="{64130584-298F-7DB4-F9BE-25A1F5C777D2}"/>
              </a:ext>
            </a:extLst>
          </p:cNvPr>
          <p:cNvSpPr/>
          <p:nvPr userDrawn="1"/>
        </p:nvSpPr>
        <p:spPr>
          <a:xfrm>
            <a:off x="10422218" y="5148390"/>
            <a:ext cx="1769782" cy="1911724"/>
          </a:xfrm>
          <a:prstGeom prst="rect">
            <a:avLst/>
          </a:prstGeom>
          <a:solidFill>
            <a:srgbClr val="9AAB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CuadroTexto 4">
            <a:extLst>
              <a:ext uri="{FF2B5EF4-FFF2-40B4-BE49-F238E27FC236}">
                <a16:creationId xmlns:a16="http://schemas.microsoft.com/office/drawing/2014/main" id="{72A3AB32-B9D5-4616-9675-0549DB23E02F}"/>
              </a:ext>
            </a:extLst>
          </p:cNvPr>
          <p:cNvSpPr txBox="1"/>
          <p:nvPr userDrawn="1"/>
        </p:nvSpPr>
        <p:spPr>
          <a:xfrm>
            <a:off x="10135148" y="3166447"/>
            <a:ext cx="2631440" cy="4708981"/>
          </a:xfrm>
          <a:prstGeom prst="rect">
            <a:avLst/>
          </a:prstGeom>
          <a:noFill/>
        </p:spPr>
        <p:txBody>
          <a:bodyPr wrap="square" rtlCol="0">
            <a:spAutoFit/>
          </a:bodyPr>
          <a:lstStyle/>
          <a:p>
            <a:r>
              <a:rPr lang="es-MX" sz="30000">
                <a:solidFill>
                  <a:srgbClr val="BBC79C"/>
                </a:solidFill>
                <a:latin typeface="HP Simplified Jpan" panose="020B0500000000000000" pitchFamily="34" charset="-128"/>
                <a:ea typeface="HP Simplified Jpan" panose="020B0500000000000000" pitchFamily="34" charset="-128"/>
              </a:rPr>
              <a:t>o</a:t>
            </a:r>
            <a:endParaRPr lang="es-CO" sz="30000">
              <a:solidFill>
                <a:srgbClr val="BBC79C"/>
              </a:solidFill>
              <a:latin typeface="HP Simplified Jpan" panose="020B0500000000000000" pitchFamily="34" charset="-128"/>
              <a:ea typeface="HP Simplified Jpan" panose="020B0500000000000000" pitchFamily="34" charset="-128"/>
            </a:endParaRPr>
          </a:p>
        </p:txBody>
      </p:sp>
    </p:spTree>
    <p:extLst>
      <p:ext uri="{BB962C8B-B14F-4D97-AF65-F5344CB8AC3E}">
        <p14:creationId xmlns:p14="http://schemas.microsoft.com/office/powerpoint/2010/main" val="66622465"/>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Índice">
    <p:bg>
      <p:bgPr>
        <a:solidFill>
          <a:srgbClr val="B8945B"/>
        </a:solidFill>
        <a:effectLst/>
      </p:bgPr>
    </p:bg>
    <p:spTree>
      <p:nvGrpSpPr>
        <p:cNvPr id="1" name=""/>
        <p:cNvGrpSpPr/>
        <p:nvPr/>
      </p:nvGrpSpPr>
      <p:grpSpPr>
        <a:xfrm>
          <a:off x="0" y="0"/>
          <a:ext cx="0" cy="0"/>
          <a:chOff x="0" y="0"/>
          <a:chExt cx="0" cy="0"/>
        </a:xfrm>
      </p:grpSpPr>
      <p:pic>
        <p:nvPicPr>
          <p:cNvPr id="21" name="Imagen 20">
            <a:extLst>
              <a:ext uri="{FF2B5EF4-FFF2-40B4-BE49-F238E27FC236}">
                <a16:creationId xmlns:a16="http://schemas.microsoft.com/office/drawing/2014/main" id="{9DE371F0-5436-4073-8525-C27E78F1236A}"/>
              </a:ext>
            </a:extLst>
          </p:cNvPr>
          <p:cNvPicPr>
            <a:picLocks noChangeAspect="1"/>
          </p:cNvPicPr>
          <p:nvPr/>
        </p:nvPicPr>
        <p:blipFill>
          <a:blip r:embed="rId2"/>
          <a:stretch>
            <a:fillRect/>
          </a:stretch>
        </p:blipFill>
        <p:spPr>
          <a:xfrm>
            <a:off x="-1030519" y="1073059"/>
            <a:ext cx="7629525" cy="6000750"/>
          </a:xfrm>
          <a:prstGeom prst="rect">
            <a:avLst/>
          </a:prstGeom>
        </p:spPr>
      </p:pic>
      <p:sp>
        <p:nvSpPr>
          <p:cNvPr id="22" name="Rectángulo 21">
            <a:extLst>
              <a:ext uri="{FF2B5EF4-FFF2-40B4-BE49-F238E27FC236}">
                <a16:creationId xmlns:a16="http://schemas.microsoft.com/office/drawing/2014/main" id="{F1237B54-6A6C-4EB0-90F1-0D2B77E2FD4A}"/>
              </a:ext>
            </a:extLst>
          </p:cNvPr>
          <p:cNvSpPr/>
          <p:nvPr/>
        </p:nvSpPr>
        <p:spPr bwMode="auto">
          <a:xfrm>
            <a:off x="2667000" y="1352550"/>
            <a:ext cx="8248650" cy="4848225"/>
          </a:xfrm>
          <a:prstGeom prst="rect">
            <a:avLst/>
          </a:prstGeom>
          <a:solidFill>
            <a:srgbClr val="FFFFFF"/>
          </a:solidFill>
          <a:ln>
            <a:noFill/>
          </a:ln>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rgbClr val="000000"/>
              </a:solidFill>
              <a:effectLst/>
              <a:uLnTx/>
              <a:uFillTx/>
            </a:endParaRPr>
          </a:p>
        </p:txBody>
      </p:sp>
      <p:sp>
        <p:nvSpPr>
          <p:cNvPr id="23" name="Rectángulo 22">
            <a:extLst>
              <a:ext uri="{FF2B5EF4-FFF2-40B4-BE49-F238E27FC236}">
                <a16:creationId xmlns:a16="http://schemas.microsoft.com/office/drawing/2014/main" id="{2358B62A-883B-4D59-8B7D-A16D91DA7529}"/>
              </a:ext>
            </a:extLst>
          </p:cNvPr>
          <p:cNvSpPr/>
          <p:nvPr/>
        </p:nvSpPr>
        <p:spPr bwMode="auto">
          <a:xfrm>
            <a:off x="1161543" y="1352550"/>
            <a:ext cx="2217708" cy="2076450"/>
          </a:xfrm>
          <a:prstGeom prst="rect">
            <a:avLst/>
          </a:prstGeom>
          <a:solidFill>
            <a:srgbClr val="FFFFFF"/>
          </a:solidFill>
          <a:ln>
            <a:noFill/>
          </a:ln>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rgbClr val="000000"/>
              </a:solidFill>
              <a:effectLst/>
              <a:uLnTx/>
              <a:uFillTx/>
            </a:endParaRPr>
          </a:p>
        </p:txBody>
      </p:sp>
      <p:sp>
        <p:nvSpPr>
          <p:cNvPr id="3" name="Marcador de texto 2">
            <a:extLst>
              <a:ext uri="{FF2B5EF4-FFF2-40B4-BE49-F238E27FC236}">
                <a16:creationId xmlns:a16="http://schemas.microsoft.com/office/drawing/2014/main" id="{735D1BD7-9FB2-4D80-93AE-A201A6E98222}"/>
              </a:ext>
            </a:extLst>
          </p:cNvPr>
          <p:cNvSpPr>
            <a:spLocks noGrp="1"/>
          </p:cNvSpPr>
          <p:nvPr>
            <p:ph type="body" sz="quarter" idx="10" hasCustomPrompt="1"/>
          </p:nvPr>
        </p:nvSpPr>
        <p:spPr>
          <a:xfrm>
            <a:off x="4219575" y="2730137"/>
            <a:ext cx="2217738" cy="2542812"/>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lvl1pPr>
            <a:lvl2pPr marL="457200" indent="0" algn="l">
              <a:buNone/>
              <a:defRPr sz="1800"/>
            </a:lvl2pPr>
            <a:lvl3pPr marL="914400" indent="0" algn="l">
              <a:buNone/>
              <a:defRPr sz="1800"/>
            </a:lvl3pPr>
            <a:lvl4pPr marL="1371600" indent="0" algn="l">
              <a:buNone/>
              <a:defRPr sz="1800"/>
            </a:lvl4pPr>
            <a:lvl5pPr marL="1828800" indent="0" algn="l">
              <a:buNone/>
              <a:defRPr sz="1800"/>
            </a:lvl5pPr>
          </a:lstStyle>
          <a:p>
            <a:pPr lvl="0"/>
            <a:r>
              <a:rPr lang="es-ES"/>
              <a:t>Punto 1</a:t>
            </a:r>
          </a:p>
          <a:p>
            <a:pPr lvl="0"/>
            <a:endParaRPr lang="es-E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a:t>Punto 2</a:t>
            </a:r>
          </a:p>
          <a:p>
            <a:pPr lvl="0"/>
            <a:endParaRPr lang="es-E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a:t>Punto 3</a:t>
            </a:r>
          </a:p>
          <a:p>
            <a:pPr lvl="0"/>
            <a:endParaRPr lang="es-E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a:t>Punto 4</a:t>
            </a:r>
          </a:p>
          <a:p>
            <a:pPr lvl="0"/>
            <a:endParaRPr lang="es-ES"/>
          </a:p>
        </p:txBody>
      </p:sp>
      <p:sp>
        <p:nvSpPr>
          <p:cNvPr id="18" name="Marcador de texto 2">
            <a:extLst>
              <a:ext uri="{FF2B5EF4-FFF2-40B4-BE49-F238E27FC236}">
                <a16:creationId xmlns:a16="http://schemas.microsoft.com/office/drawing/2014/main" id="{6115F661-AA63-4E8C-A49F-76B30ED431A8}"/>
              </a:ext>
            </a:extLst>
          </p:cNvPr>
          <p:cNvSpPr>
            <a:spLocks noGrp="1"/>
          </p:cNvSpPr>
          <p:nvPr>
            <p:ph type="body" sz="quarter" idx="11" hasCustomPrompt="1"/>
          </p:nvPr>
        </p:nvSpPr>
        <p:spPr>
          <a:xfrm>
            <a:off x="7676810" y="2730137"/>
            <a:ext cx="2217738" cy="2542812"/>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lvl1pPr>
            <a:lvl2pPr marL="457200" indent="0" algn="l">
              <a:buNone/>
              <a:defRPr sz="1800"/>
            </a:lvl2pPr>
            <a:lvl3pPr marL="914400" indent="0" algn="l">
              <a:buNone/>
              <a:defRPr sz="1800"/>
            </a:lvl3pPr>
            <a:lvl4pPr marL="1371600" indent="0" algn="l">
              <a:buNone/>
              <a:defRPr sz="1800"/>
            </a:lvl4pPr>
            <a:lvl5pPr marL="1828800" indent="0" algn="l">
              <a:buNone/>
              <a:defRPr sz="1800"/>
            </a:lvl5pPr>
          </a:lstStyle>
          <a:p>
            <a:pPr lvl="0"/>
            <a:r>
              <a:rPr lang="es-ES"/>
              <a:t>Punto 1</a:t>
            </a:r>
          </a:p>
          <a:p>
            <a:pPr lvl="0"/>
            <a:endParaRPr lang="es-E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a:t>Punto 2</a:t>
            </a:r>
          </a:p>
          <a:p>
            <a:pPr lvl="0"/>
            <a:endParaRPr lang="es-E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a:t>Punto 3</a:t>
            </a:r>
          </a:p>
          <a:p>
            <a:pPr lvl="0"/>
            <a:endParaRPr lang="es-E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a:t>Punto 4</a:t>
            </a:r>
          </a:p>
          <a:p>
            <a:pPr lvl="0"/>
            <a:endParaRPr lang="es-ES"/>
          </a:p>
        </p:txBody>
      </p:sp>
      <p:sp>
        <p:nvSpPr>
          <p:cNvPr id="19" name="Título 11">
            <a:extLst>
              <a:ext uri="{FF2B5EF4-FFF2-40B4-BE49-F238E27FC236}">
                <a16:creationId xmlns:a16="http://schemas.microsoft.com/office/drawing/2014/main" id="{BDA17D1C-6F0D-42DB-AF8B-690C15C62FA7}"/>
              </a:ext>
            </a:extLst>
          </p:cNvPr>
          <p:cNvSpPr>
            <a:spLocks noGrp="1"/>
          </p:cNvSpPr>
          <p:nvPr>
            <p:ph type="title" hasCustomPrompt="1"/>
          </p:nvPr>
        </p:nvSpPr>
        <p:spPr>
          <a:xfrm>
            <a:off x="1203778" y="1926679"/>
            <a:ext cx="2133239" cy="971733"/>
          </a:xfrm>
        </p:spPr>
        <p:txBody>
          <a:bodyPr>
            <a:normAutofit/>
          </a:bodyPr>
          <a:lstStyle>
            <a:lvl1pPr algn="l">
              <a:defRPr lang="es-CO" sz="4400" b="1" kern="1200" dirty="0">
                <a:solidFill>
                  <a:schemeClr val="tx1"/>
                </a:solidFill>
                <a:latin typeface="Arial Black" panose="020B0A04020102020204" pitchFamily="34" charset="0"/>
                <a:ea typeface="+mj-ea"/>
                <a:cs typeface="Arial"/>
              </a:defRPr>
            </a:lvl1pPr>
          </a:lstStyle>
          <a:p>
            <a:r>
              <a:rPr lang="es-ES"/>
              <a:t>Índice</a:t>
            </a:r>
            <a:endParaRPr lang="es-CO"/>
          </a:p>
        </p:txBody>
      </p:sp>
    </p:spTree>
    <p:extLst>
      <p:ext uri="{BB962C8B-B14F-4D97-AF65-F5344CB8AC3E}">
        <p14:creationId xmlns:p14="http://schemas.microsoft.com/office/powerpoint/2010/main" val="4067478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de sección">
    <p:bg>
      <p:bgPr>
        <a:solidFill>
          <a:schemeClr val="tx1"/>
        </a:solidFill>
        <a:effectLst/>
      </p:bgPr>
    </p:bg>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4A83A011-376B-4BCD-BE72-041094051B53}"/>
              </a:ext>
            </a:extLst>
          </p:cNvPr>
          <p:cNvSpPr/>
          <p:nvPr/>
        </p:nvSpPr>
        <p:spPr bwMode="auto">
          <a:xfrm>
            <a:off x="0" y="4520587"/>
            <a:ext cx="8061434" cy="81938"/>
          </a:xfrm>
          <a:prstGeom prst="rect">
            <a:avLst/>
          </a:prstGeom>
          <a:solidFill>
            <a:schemeClr val="accent3"/>
          </a:solidFill>
          <a:ln>
            <a:noFill/>
          </a:ln>
        </p:spPr>
        <p:txBody>
          <a:bodyPr lIns="0" tIns="0" rIns="0" bIns="0" rtlCol="0" anchor="ctr"/>
          <a:lstStyle/>
          <a:p>
            <a:pPr algn="ctr"/>
            <a:endParaRPr lang="es-CO"/>
          </a:p>
        </p:txBody>
      </p:sp>
      <p:sp>
        <p:nvSpPr>
          <p:cNvPr id="4" name="Título 1">
            <a:extLst>
              <a:ext uri="{FF2B5EF4-FFF2-40B4-BE49-F238E27FC236}">
                <a16:creationId xmlns:a16="http://schemas.microsoft.com/office/drawing/2014/main" id="{0712F3EB-6810-4D52-94E0-334A8DF4B4EC}"/>
              </a:ext>
            </a:extLst>
          </p:cNvPr>
          <p:cNvSpPr>
            <a:spLocks noGrp="1"/>
          </p:cNvSpPr>
          <p:nvPr>
            <p:ph type="ctrTitle" hasCustomPrompt="1"/>
          </p:nvPr>
        </p:nvSpPr>
        <p:spPr>
          <a:xfrm>
            <a:off x="2701588" y="2337413"/>
            <a:ext cx="9144000" cy="2387600"/>
          </a:xfrm>
        </p:spPr>
        <p:txBody>
          <a:bodyPr anchor="b">
            <a:noAutofit/>
          </a:bodyPr>
          <a:lstStyle>
            <a:lvl1pPr algn="l">
              <a:defRPr sz="12000">
                <a:solidFill>
                  <a:schemeClr val="bg1"/>
                </a:solidFill>
                <a:latin typeface="Arial Black" panose="020B0A04020102020204" pitchFamily="34" charset="0"/>
              </a:defRPr>
            </a:lvl1pPr>
          </a:lstStyle>
          <a:p>
            <a:r>
              <a:rPr lang="es-ES"/>
              <a:t>Titulo</a:t>
            </a:r>
            <a:endParaRPr lang="es-CO"/>
          </a:p>
        </p:txBody>
      </p:sp>
      <p:pic>
        <p:nvPicPr>
          <p:cNvPr id="5" name="Imagen 4">
            <a:extLst>
              <a:ext uri="{FF2B5EF4-FFF2-40B4-BE49-F238E27FC236}">
                <a16:creationId xmlns:a16="http://schemas.microsoft.com/office/drawing/2014/main" id="{DD52A6C1-D14E-4901-9DF3-054BF47C1476}"/>
              </a:ext>
            </a:extLst>
          </p:cNvPr>
          <p:cNvPicPr>
            <a:picLocks noChangeAspect="1"/>
          </p:cNvPicPr>
          <p:nvPr userDrawn="1"/>
        </p:nvPicPr>
        <p:blipFill>
          <a:blip r:embed="rId2">
            <a:duotone>
              <a:prstClr val="black"/>
              <a:schemeClr val="accent3">
                <a:tint val="45000"/>
                <a:satMod val="400000"/>
              </a:schemeClr>
            </a:duotone>
          </a:blip>
          <a:stretch>
            <a:fillRect/>
          </a:stretch>
        </p:blipFill>
        <p:spPr>
          <a:xfrm>
            <a:off x="-1724201" y="3104583"/>
            <a:ext cx="4772201" cy="3753417"/>
          </a:xfrm>
          <a:prstGeom prst="rect">
            <a:avLst/>
          </a:prstGeom>
        </p:spPr>
      </p:pic>
      <p:sp>
        <p:nvSpPr>
          <p:cNvPr id="6" name="Subtítulo 2">
            <a:extLst>
              <a:ext uri="{FF2B5EF4-FFF2-40B4-BE49-F238E27FC236}">
                <a16:creationId xmlns:a16="http://schemas.microsoft.com/office/drawing/2014/main" id="{B95F11DD-55E2-4114-93A1-4EE6BBAE6803}"/>
              </a:ext>
            </a:extLst>
          </p:cNvPr>
          <p:cNvSpPr>
            <a:spLocks noGrp="1"/>
          </p:cNvSpPr>
          <p:nvPr>
            <p:ph type="subTitle" idx="1" hasCustomPrompt="1"/>
          </p:nvPr>
        </p:nvSpPr>
        <p:spPr>
          <a:xfrm>
            <a:off x="3103394" y="4963625"/>
            <a:ext cx="8686800" cy="1655762"/>
          </a:xfrm>
        </p:spPr>
        <p:txBody>
          <a:bodyPr>
            <a:normAutofit/>
          </a:bodyPr>
          <a:lstStyle>
            <a:lvl1pPr marL="0" indent="0" algn="l">
              <a:buNone/>
              <a:defRPr sz="3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Subtítulo</a:t>
            </a:r>
            <a:endParaRPr lang="es-CO"/>
          </a:p>
        </p:txBody>
      </p:sp>
    </p:spTree>
    <p:extLst>
      <p:ext uri="{BB962C8B-B14F-4D97-AF65-F5344CB8AC3E}">
        <p14:creationId xmlns:p14="http://schemas.microsoft.com/office/powerpoint/2010/main" val="3079176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En blanco">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A30A77C-F204-2375-C934-AE90944752FC}"/>
              </a:ext>
            </a:extLst>
          </p:cNvPr>
          <p:cNvSpPr>
            <a:spLocks noGrp="1" noChangeArrowheads="1"/>
          </p:cNvSpPr>
          <p:nvPr>
            <p:ph type="ftr" sz="quarter" idx="10"/>
          </p:nvPr>
        </p:nvSpPr>
        <p:spPr>
          <a:ln/>
        </p:spPr>
        <p:txBody>
          <a:bodyPr/>
          <a:lstStyle>
            <a:lvl1pPr>
              <a:defRPr/>
            </a:lvl1pPr>
          </a:lstStyle>
          <a:p>
            <a:endParaRPr lang="es-CO"/>
          </a:p>
        </p:txBody>
      </p:sp>
      <p:sp>
        <p:nvSpPr>
          <p:cNvPr id="3" name="Rectangle 3">
            <a:extLst>
              <a:ext uri="{FF2B5EF4-FFF2-40B4-BE49-F238E27FC236}">
                <a16:creationId xmlns:a16="http://schemas.microsoft.com/office/drawing/2014/main" id="{030C495D-B688-21B3-7520-46998A61E2EB}"/>
              </a:ext>
            </a:extLst>
          </p:cNvPr>
          <p:cNvSpPr>
            <a:spLocks noGrp="1" noChangeArrowheads="1"/>
          </p:cNvSpPr>
          <p:nvPr>
            <p:ph type="sldNum" sz="quarter" idx="11"/>
          </p:nvPr>
        </p:nvSpPr>
        <p:spPr>
          <a:ln/>
        </p:spPr>
        <p:txBody>
          <a:bodyPr/>
          <a:lstStyle>
            <a:lvl1pPr>
              <a:defRPr/>
            </a:lvl1pPr>
          </a:lstStyle>
          <a:p>
            <a:fld id="{371CA52D-80BA-40FF-AF84-7C7CFA176718}" type="slidenum">
              <a:rPr lang="es-CO" smtClean="0"/>
              <a:t>‹#›</a:t>
            </a:fld>
            <a:endParaRPr lang="es-CO"/>
          </a:p>
        </p:txBody>
      </p:sp>
      <p:sp>
        <p:nvSpPr>
          <p:cNvPr id="4" name="Rectangle 16">
            <a:extLst>
              <a:ext uri="{FF2B5EF4-FFF2-40B4-BE49-F238E27FC236}">
                <a16:creationId xmlns:a16="http://schemas.microsoft.com/office/drawing/2014/main" id="{EAC5339D-D601-8E6C-9894-ED04306C53B5}"/>
              </a:ext>
            </a:extLst>
          </p:cNvPr>
          <p:cNvSpPr>
            <a:spLocks noGrp="1" noChangeArrowheads="1"/>
          </p:cNvSpPr>
          <p:nvPr>
            <p:ph type="dt" sz="half" idx="12"/>
          </p:nvPr>
        </p:nvSpPr>
        <p:spPr>
          <a:ln/>
        </p:spPr>
        <p:txBody>
          <a:bodyPr/>
          <a:lstStyle>
            <a:lvl1pPr>
              <a:defRPr/>
            </a:lvl1pPr>
          </a:lstStyle>
          <a:p>
            <a:endParaRPr lang="es-CO"/>
          </a:p>
        </p:txBody>
      </p:sp>
      <p:sp>
        <p:nvSpPr>
          <p:cNvPr id="5" name="Título 11">
            <a:extLst>
              <a:ext uri="{FF2B5EF4-FFF2-40B4-BE49-F238E27FC236}">
                <a16:creationId xmlns:a16="http://schemas.microsoft.com/office/drawing/2014/main" id="{A87ED252-F797-4BC6-A9B6-3FE34E622867}"/>
              </a:ext>
            </a:extLst>
          </p:cNvPr>
          <p:cNvSpPr>
            <a:spLocks noGrp="1"/>
          </p:cNvSpPr>
          <p:nvPr>
            <p:ph type="title" hasCustomPrompt="1"/>
          </p:nvPr>
        </p:nvSpPr>
        <p:spPr>
          <a:xfrm>
            <a:off x="1579692" y="508100"/>
            <a:ext cx="3400290" cy="702384"/>
          </a:xfrm>
        </p:spPr>
        <p:txBody>
          <a:bodyPr>
            <a:normAutofit/>
          </a:bodyPr>
          <a:lstStyle>
            <a:lvl1pPr>
              <a:defRPr lang="es-CO" sz="4400" b="1" kern="1200" dirty="0">
                <a:solidFill>
                  <a:schemeClr val="tx1"/>
                </a:solidFill>
                <a:latin typeface="+mj-lt"/>
                <a:ea typeface="+mj-ea"/>
                <a:cs typeface="Arial"/>
              </a:defRPr>
            </a:lvl1pPr>
          </a:lstStyle>
          <a:p>
            <a:r>
              <a:rPr lang="es-ES"/>
              <a:t>Título</a:t>
            </a:r>
            <a:endParaRPr lang="es-CO"/>
          </a:p>
        </p:txBody>
      </p:sp>
      <p:sp>
        <p:nvSpPr>
          <p:cNvPr id="7" name="Marcador de texto 4">
            <a:extLst>
              <a:ext uri="{FF2B5EF4-FFF2-40B4-BE49-F238E27FC236}">
                <a16:creationId xmlns:a16="http://schemas.microsoft.com/office/drawing/2014/main" id="{6F10E5A8-21B9-4DE7-A271-7CD1F8866840}"/>
              </a:ext>
            </a:extLst>
          </p:cNvPr>
          <p:cNvSpPr>
            <a:spLocks noGrp="1"/>
          </p:cNvSpPr>
          <p:nvPr>
            <p:ph type="body" sz="quarter" idx="14" hasCustomPrompt="1"/>
          </p:nvPr>
        </p:nvSpPr>
        <p:spPr>
          <a:xfrm>
            <a:off x="176096" y="261461"/>
            <a:ext cx="1324208" cy="1195662"/>
          </a:xfrm>
        </p:spPr>
        <p:txBody>
          <a:bodyPr anchor="ctr">
            <a:noAutofit/>
          </a:bodyPr>
          <a:lstStyle>
            <a:lvl1pPr marL="0" indent="0">
              <a:buNone/>
              <a:defRPr sz="60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s-ES"/>
              <a:t>1.0</a:t>
            </a:r>
            <a:endParaRPr lang="es-CO"/>
          </a:p>
        </p:txBody>
      </p:sp>
    </p:spTree>
    <p:extLst>
      <p:ext uri="{BB962C8B-B14F-4D97-AF65-F5344CB8AC3E}">
        <p14:creationId xmlns:p14="http://schemas.microsoft.com/office/powerpoint/2010/main" val="2428772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pa">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50287D95-B192-49A0-AC18-A0B256061B1F}"/>
              </a:ext>
            </a:extLst>
          </p:cNvPr>
          <p:cNvSpPr/>
          <p:nvPr/>
        </p:nvSpPr>
        <p:spPr bwMode="auto">
          <a:xfrm>
            <a:off x="0" y="277327"/>
            <a:ext cx="8966958" cy="832336"/>
          </a:xfrm>
          <a:prstGeom prst="rect">
            <a:avLst/>
          </a:prstGeom>
          <a:solidFill>
            <a:srgbClr val="F0EADD"/>
          </a:solidFill>
          <a:ln>
            <a:noFill/>
          </a:ln>
        </p:spPr>
        <p:txBody>
          <a:bodyPr lIns="0" tIns="0" rIns="0" bIns="0" rtlCol="0" anchor="ctr"/>
          <a:lstStyle/>
          <a:p>
            <a:pPr algn="ctr"/>
            <a:endParaRPr lang="es-CO"/>
          </a:p>
        </p:txBody>
      </p:sp>
      <p:sp>
        <p:nvSpPr>
          <p:cNvPr id="4" name="Título 11">
            <a:extLst>
              <a:ext uri="{FF2B5EF4-FFF2-40B4-BE49-F238E27FC236}">
                <a16:creationId xmlns:a16="http://schemas.microsoft.com/office/drawing/2014/main" id="{AA426E4F-0D5C-4766-B1B9-8E0A5A0462B4}"/>
              </a:ext>
            </a:extLst>
          </p:cNvPr>
          <p:cNvSpPr>
            <a:spLocks noGrp="1"/>
          </p:cNvSpPr>
          <p:nvPr>
            <p:ph type="title" hasCustomPrompt="1"/>
          </p:nvPr>
        </p:nvSpPr>
        <p:spPr>
          <a:xfrm>
            <a:off x="455884" y="342303"/>
            <a:ext cx="3400290" cy="702384"/>
          </a:xfrm>
        </p:spPr>
        <p:txBody>
          <a:bodyPr>
            <a:normAutofit/>
          </a:bodyPr>
          <a:lstStyle>
            <a:lvl1pPr>
              <a:defRPr lang="es-CO" sz="4400" b="1" kern="1200" dirty="0">
                <a:solidFill>
                  <a:schemeClr val="tx1"/>
                </a:solidFill>
                <a:latin typeface="+mj-lt"/>
                <a:ea typeface="+mj-ea"/>
                <a:cs typeface="Arial"/>
              </a:defRPr>
            </a:lvl1pPr>
          </a:lstStyle>
          <a:p>
            <a:r>
              <a:rPr lang="es-ES"/>
              <a:t>Título</a:t>
            </a:r>
            <a:endParaRPr lang="es-CO"/>
          </a:p>
        </p:txBody>
      </p:sp>
      <p:sp>
        <p:nvSpPr>
          <p:cNvPr id="5" name="Marcador de número de diapositiva 5">
            <a:extLst>
              <a:ext uri="{FF2B5EF4-FFF2-40B4-BE49-F238E27FC236}">
                <a16:creationId xmlns:a16="http://schemas.microsoft.com/office/drawing/2014/main" id="{6FFD113E-619D-40ED-BA29-F8FB466A1A7A}"/>
              </a:ext>
            </a:extLst>
          </p:cNvPr>
          <p:cNvSpPr>
            <a:spLocks noGrp="1"/>
          </p:cNvSpPr>
          <p:nvPr>
            <p:ph type="sldNum" sz="quarter" idx="4"/>
          </p:nvPr>
        </p:nvSpPr>
        <p:spPr>
          <a:xfrm>
            <a:off x="9276522" y="6366289"/>
            <a:ext cx="2743200" cy="365125"/>
          </a:xfrm>
          <a:prstGeom prst="rect">
            <a:avLst/>
          </a:prstGeom>
        </p:spPr>
        <p:txBody>
          <a:bodyPr vert="horz" lIns="91440" tIns="45720" rIns="91440" bIns="45720" rtlCol="0" anchor="ctr"/>
          <a:lstStyle>
            <a:lvl1pPr algn="r">
              <a:defRPr sz="1400" b="0">
                <a:solidFill>
                  <a:schemeClr val="tx1"/>
                </a:solidFill>
                <a:effectLst>
                  <a:outerShdw blurRad="38100" dist="38100" dir="2700000" algn="tl">
                    <a:srgbClr val="000000">
                      <a:alpha val="43137"/>
                    </a:srgbClr>
                  </a:outerShdw>
                </a:effectLst>
              </a:defRPr>
            </a:lvl1pPr>
          </a:lstStyle>
          <a:p>
            <a:fld id="{371CA52D-80BA-40FF-AF84-7C7CFA176718}" type="slidenum">
              <a:rPr lang="es-CO" smtClean="0"/>
              <a:pPr/>
              <a:t>‹#›</a:t>
            </a:fld>
            <a:endParaRPr lang="es-CO"/>
          </a:p>
        </p:txBody>
      </p:sp>
    </p:spTree>
    <p:extLst>
      <p:ext uri="{BB962C8B-B14F-4D97-AF65-F5344CB8AC3E}">
        <p14:creationId xmlns:p14="http://schemas.microsoft.com/office/powerpoint/2010/main" val="2758167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En blanco">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A30A77C-F204-2375-C934-AE90944752FC}"/>
              </a:ext>
            </a:extLst>
          </p:cNvPr>
          <p:cNvSpPr>
            <a:spLocks noGrp="1" noChangeArrowheads="1"/>
          </p:cNvSpPr>
          <p:nvPr>
            <p:ph type="ftr" sz="quarter" idx="10"/>
          </p:nvPr>
        </p:nvSpPr>
        <p:spPr>
          <a:ln/>
        </p:spPr>
        <p:txBody>
          <a:bodyPr/>
          <a:lstStyle>
            <a:lvl1pPr>
              <a:defRPr/>
            </a:lvl1pPr>
          </a:lstStyle>
          <a:p>
            <a:endParaRPr lang="es-CO"/>
          </a:p>
        </p:txBody>
      </p:sp>
      <p:sp>
        <p:nvSpPr>
          <p:cNvPr id="3" name="Rectangle 3">
            <a:extLst>
              <a:ext uri="{FF2B5EF4-FFF2-40B4-BE49-F238E27FC236}">
                <a16:creationId xmlns:a16="http://schemas.microsoft.com/office/drawing/2014/main" id="{030C495D-B688-21B3-7520-46998A61E2EB}"/>
              </a:ext>
            </a:extLst>
          </p:cNvPr>
          <p:cNvSpPr>
            <a:spLocks noGrp="1" noChangeArrowheads="1"/>
          </p:cNvSpPr>
          <p:nvPr>
            <p:ph type="sldNum" sz="quarter" idx="11"/>
          </p:nvPr>
        </p:nvSpPr>
        <p:spPr>
          <a:ln/>
        </p:spPr>
        <p:txBody>
          <a:bodyPr/>
          <a:lstStyle>
            <a:lvl1pPr>
              <a:defRPr/>
            </a:lvl1pPr>
          </a:lstStyle>
          <a:p>
            <a:fld id="{371CA52D-80BA-40FF-AF84-7C7CFA176718}" type="slidenum">
              <a:rPr lang="es-CO" smtClean="0"/>
              <a:t>‹#›</a:t>
            </a:fld>
            <a:endParaRPr lang="es-CO"/>
          </a:p>
        </p:txBody>
      </p:sp>
      <p:sp>
        <p:nvSpPr>
          <p:cNvPr id="4" name="Rectangle 16">
            <a:extLst>
              <a:ext uri="{FF2B5EF4-FFF2-40B4-BE49-F238E27FC236}">
                <a16:creationId xmlns:a16="http://schemas.microsoft.com/office/drawing/2014/main" id="{EAC5339D-D601-8E6C-9894-ED04306C53B5}"/>
              </a:ext>
            </a:extLst>
          </p:cNvPr>
          <p:cNvSpPr>
            <a:spLocks noGrp="1" noChangeArrowheads="1"/>
          </p:cNvSpPr>
          <p:nvPr>
            <p:ph type="dt" sz="half" idx="12"/>
          </p:nvPr>
        </p:nvSpPr>
        <p:spPr>
          <a:ln/>
        </p:spPr>
        <p:txBody>
          <a:bodyPr/>
          <a:lstStyle>
            <a:lvl1pPr>
              <a:defRPr/>
            </a:lvl1pPr>
          </a:lstStyle>
          <a:p>
            <a:endParaRPr lang="es-CO"/>
          </a:p>
        </p:txBody>
      </p:sp>
    </p:spTree>
    <p:extLst>
      <p:ext uri="{BB962C8B-B14F-4D97-AF65-F5344CB8AC3E}">
        <p14:creationId xmlns:p14="http://schemas.microsoft.com/office/powerpoint/2010/main" val="2221748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idos dos columnas">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9E3015DD-2A70-4733-90BE-C93C02FC457E}"/>
              </a:ext>
            </a:extLst>
          </p:cNvPr>
          <p:cNvSpPr/>
          <p:nvPr/>
        </p:nvSpPr>
        <p:spPr>
          <a:xfrm>
            <a:off x="8908869" y="195943"/>
            <a:ext cx="3283131"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a:extLst>
              <a:ext uri="{FF2B5EF4-FFF2-40B4-BE49-F238E27FC236}">
                <a16:creationId xmlns:a16="http://schemas.microsoft.com/office/drawing/2014/main" id="{30016F82-6A0A-4C42-A135-949B3A061438}"/>
              </a:ext>
            </a:extLst>
          </p:cNvPr>
          <p:cNvSpPr/>
          <p:nvPr/>
        </p:nvSpPr>
        <p:spPr bwMode="auto">
          <a:xfrm>
            <a:off x="7828908" y="5790883"/>
            <a:ext cx="4363092" cy="1067117"/>
          </a:xfrm>
          <a:prstGeom prst="rect">
            <a:avLst/>
          </a:prstGeom>
          <a:solidFill>
            <a:srgbClr val="F0EADD"/>
          </a:solidFill>
          <a:ln>
            <a:noFill/>
          </a:ln>
        </p:spPr>
        <p:txBody>
          <a:bodyPr lIns="0" tIns="0" rIns="0" bIns="0" rtlCol="0" anchor="ctr"/>
          <a:lstStyle/>
          <a:p>
            <a:pPr algn="ctr"/>
            <a:endParaRPr lang="es-CO"/>
          </a:p>
        </p:txBody>
      </p:sp>
      <p:pic>
        <p:nvPicPr>
          <p:cNvPr id="9" name="Imagen 8">
            <a:extLst>
              <a:ext uri="{FF2B5EF4-FFF2-40B4-BE49-F238E27FC236}">
                <a16:creationId xmlns:a16="http://schemas.microsoft.com/office/drawing/2014/main" id="{1A1CD9E1-5B5A-4534-94A9-F0F7EF3E9929}"/>
              </a:ext>
            </a:extLst>
          </p:cNvPr>
          <p:cNvPicPr>
            <a:picLocks noChangeAspect="1"/>
          </p:cNvPicPr>
          <p:nvPr/>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261136" y="5229102"/>
            <a:ext cx="2071028" cy="1628898"/>
          </a:xfrm>
          <a:prstGeom prst="rect">
            <a:avLst/>
          </a:prstGeom>
        </p:spPr>
      </p:pic>
      <p:sp>
        <p:nvSpPr>
          <p:cNvPr id="11" name="Marcador de texto 4">
            <a:extLst>
              <a:ext uri="{FF2B5EF4-FFF2-40B4-BE49-F238E27FC236}">
                <a16:creationId xmlns:a16="http://schemas.microsoft.com/office/drawing/2014/main" id="{C011BE84-2B23-4F5D-A984-154CDB93BC7E}"/>
              </a:ext>
            </a:extLst>
          </p:cNvPr>
          <p:cNvSpPr>
            <a:spLocks noGrp="1"/>
          </p:cNvSpPr>
          <p:nvPr>
            <p:ph type="body" sz="quarter" idx="12" hasCustomPrompt="1"/>
          </p:nvPr>
        </p:nvSpPr>
        <p:spPr>
          <a:xfrm>
            <a:off x="1790698" y="2100126"/>
            <a:ext cx="8610599" cy="3817348"/>
          </a:xfrm>
        </p:spPr>
        <p:txBody>
          <a:bodyPr numCol="2">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a:t>Textos y contenidos de la diapositiva distribuidos en dos columnas</a:t>
            </a:r>
          </a:p>
          <a:p>
            <a:pPr lvl="0"/>
            <a:endParaRPr lang="es-CO"/>
          </a:p>
        </p:txBody>
      </p:sp>
      <p:sp>
        <p:nvSpPr>
          <p:cNvPr id="7" name="Título 11">
            <a:extLst>
              <a:ext uri="{FF2B5EF4-FFF2-40B4-BE49-F238E27FC236}">
                <a16:creationId xmlns:a16="http://schemas.microsoft.com/office/drawing/2014/main" id="{A12D21C4-7E9D-4361-A094-ACDA4215C314}"/>
              </a:ext>
            </a:extLst>
          </p:cNvPr>
          <p:cNvSpPr>
            <a:spLocks noGrp="1"/>
          </p:cNvSpPr>
          <p:nvPr>
            <p:ph type="title" hasCustomPrompt="1"/>
          </p:nvPr>
        </p:nvSpPr>
        <p:spPr>
          <a:xfrm>
            <a:off x="1790698" y="1201783"/>
            <a:ext cx="3400290" cy="702384"/>
          </a:xfrm>
        </p:spPr>
        <p:txBody>
          <a:bodyPr>
            <a:normAutofit/>
          </a:bodyPr>
          <a:lstStyle>
            <a:lvl1pPr>
              <a:defRPr lang="es-CO" sz="4400" b="1" kern="1200" dirty="0">
                <a:solidFill>
                  <a:schemeClr val="tx1"/>
                </a:solidFill>
                <a:latin typeface="+mj-lt"/>
                <a:ea typeface="+mj-ea"/>
                <a:cs typeface="Arial"/>
              </a:defRPr>
            </a:lvl1pPr>
          </a:lstStyle>
          <a:p>
            <a:r>
              <a:rPr lang="es-ES"/>
              <a:t>Título</a:t>
            </a:r>
            <a:endParaRPr lang="es-CO"/>
          </a:p>
        </p:txBody>
      </p:sp>
    </p:spTree>
    <p:extLst>
      <p:ext uri="{BB962C8B-B14F-4D97-AF65-F5344CB8AC3E}">
        <p14:creationId xmlns:p14="http://schemas.microsoft.com/office/powerpoint/2010/main" val="37233357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iapositiva con video">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F583B9AF-8D8E-4114-ACB9-2C5290B6DAC2}"/>
              </a:ext>
            </a:extLst>
          </p:cNvPr>
          <p:cNvSpPr/>
          <p:nvPr/>
        </p:nvSpPr>
        <p:spPr>
          <a:xfrm>
            <a:off x="8964386" y="277586"/>
            <a:ext cx="3086100" cy="816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Marcador de medios 8">
            <a:extLst>
              <a:ext uri="{FF2B5EF4-FFF2-40B4-BE49-F238E27FC236}">
                <a16:creationId xmlns:a16="http://schemas.microsoft.com/office/drawing/2014/main" id="{9FEC3A71-F5E8-4CAE-8FC1-9A348E74E127}"/>
              </a:ext>
            </a:extLst>
          </p:cNvPr>
          <p:cNvSpPr>
            <a:spLocks noGrp="1"/>
          </p:cNvSpPr>
          <p:nvPr>
            <p:ph type="media" sz="quarter" idx="11" hasCustomPrompt="1"/>
          </p:nvPr>
        </p:nvSpPr>
        <p:spPr>
          <a:xfrm>
            <a:off x="569913" y="661988"/>
            <a:ext cx="11052175" cy="5534025"/>
          </a:xfrm>
          <a:pattFill prst="pct10">
            <a:fgClr>
              <a:schemeClr val="accent1"/>
            </a:fgClr>
            <a:bgClr>
              <a:schemeClr val="bg1"/>
            </a:bgClr>
          </a:pattFill>
        </p:spPr>
        <p:txBody>
          <a:bodyPr/>
          <a:lstStyle>
            <a:lvl1pPr marL="0" indent="0">
              <a:buNone/>
              <a:defRPr/>
            </a:lvl1pPr>
          </a:lstStyle>
          <a:p>
            <a:r>
              <a:rPr lang="es-CO"/>
              <a:t>Clic en el ícono para insertar video</a:t>
            </a:r>
          </a:p>
        </p:txBody>
      </p:sp>
      <p:sp>
        <p:nvSpPr>
          <p:cNvPr id="4" name="Marcador de número de diapositiva 5">
            <a:extLst>
              <a:ext uri="{FF2B5EF4-FFF2-40B4-BE49-F238E27FC236}">
                <a16:creationId xmlns:a16="http://schemas.microsoft.com/office/drawing/2014/main" id="{553F3FFB-78D8-4989-AF98-8896D19551D6}"/>
              </a:ext>
            </a:extLst>
          </p:cNvPr>
          <p:cNvSpPr>
            <a:spLocks noGrp="1"/>
          </p:cNvSpPr>
          <p:nvPr>
            <p:ph type="sldNum" sz="quarter" idx="4"/>
          </p:nvPr>
        </p:nvSpPr>
        <p:spPr>
          <a:xfrm>
            <a:off x="9276522" y="6356350"/>
            <a:ext cx="2743200" cy="365125"/>
          </a:xfrm>
          <a:prstGeom prst="rect">
            <a:avLst/>
          </a:prstGeom>
        </p:spPr>
        <p:txBody>
          <a:bodyPr vert="horz" lIns="91440" tIns="45720" rIns="91440" bIns="45720" rtlCol="0" anchor="ctr"/>
          <a:lstStyle>
            <a:lvl1pPr algn="r">
              <a:defRPr sz="1400" b="0">
                <a:solidFill>
                  <a:schemeClr val="tx1"/>
                </a:solidFill>
                <a:effectLst>
                  <a:outerShdw blurRad="38100" dist="38100" dir="2700000" algn="tl">
                    <a:srgbClr val="000000">
                      <a:alpha val="43137"/>
                    </a:srgbClr>
                  </a:outerShdw>
                </a:effectLst>
              </a:defRPr>
            </a:lvl1pPr>
          </a:lstStyle>
          <a:p>
            <a:fld id="{371CA52D-80BA-40FF-AF84-7C7CFA176718}" type="slidenum">
              <a:rPr lang="es-CO" smtClean="0"/>
              <a:pPr/>
              <a:t>‹#›</a:t>
            </a:fld>
            <a:endParaRPr lang="es-CO"/>
          </a:p>
        </p:txBody>
      </p:sp>
    </p:spTree>
    <p:extLst>
      <p:ext uri="{BB962C8B-B14F-4D97-AF65-F5344CB8AC3E}">
        <p14:creationId xmlns:p14="http://schemas.microsoft.com/office/powerpoint/2010/main" val="2379187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F277EFF-81D6-4399-94F5-9050367D64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B08E3F45-73BC-49DA-B1F6-C887C8536A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12F51B61-2B69-4058-BC72-3AE26B4DE2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CO"/>
          </a:p>
        </p:txBody>
      </p:sp>
      <p:sp>
        <p:nvSpPr>
          <p:cNvPr id="5" name="Marcador de pie de página 4">
            <a:extLst>
              <a:ext uri="{FF2B5EF4-FFF2-40B4-BE49-F238E27FC236}">
                <a16:creationId xmlns:a16="http://schemas.microsoft.com/office/drawing/2014/main" id="{6E298DFF-B8CC-4501-AD3A-15C25872DA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B5A70FBC-AF32-475A-87BF-B685E2C84782}"/>
              </a:ext>
            </a:extLst>
          </p:cNvPr>
          <p:cNvSpPr>
            <a:spLocks noGrp="1"/>
          </p:cNvSpPr>
          <p:nvPr>
            <p:ph type="sldNum" sz="quarter" idx="4"/>
          </p:nvPr>
        </p:nvSpPr>
        <p:spPr>
          <a:xfrm>
            <a:off x="9276522" y="6356350"/>
            <a:ext cx="2743200" cy="365125"/>
          </a:xfrm>
          <a:prstGeom prst="rect">
            <a:avLst/>
          </a:prstGeom>
        </p:spPr>
        <p:txBody>
          <a:bodyPr vert="horz" lIns="91440" tIns="45720" rIns="91440" bIns="45720" rtlCol="0" anchor="ctr"/>
          <a:lstStyle>
            <a:lvl1pPr algn="r">
              <a:defRPr sz="1400" b="0">
                <a:solidFill>
                  <a:schemeClr val="tx1"/>
                </a:solidFill>
                <a:effectLst>
                  <a:outerShdw blurRad="38100" dist="38100" dir="2700000" algn="tl">
                    <a:srgbClr val="000000">
                      <a:alpha val="43137"/>
                    </a:srgbClr>
                  </a:outerShdw>
                </a:effectLst>
              </a:defRPr>
            </a:lvl1pPr>
          </a:lstStyle>
          <a:p>
            <a:fld id="{371CA52D-80BA-40FF-AF84-7C7CFA176718}" type="slidenum">
              <a:rPr lang="es-CO" smtClean="0"/>
              <a:pPr/>
              <a:t>‹#›</a:t>
            </a:fld>
            <a:endParaRPr lang="es-CO"/>
          </a:p>
        </p:txBody>
      </p:sp>
      <p:pic>
        <p:nvPicPr>
          <p:cNvPr id="11" name="Imagen 10">
            <a:extLst>
              <a:ext uri="{FF2B5EF4-FFF2-40B4-BE49-F238E27FC236}">
                <a16:creationId xmlns:a16="http://schemas.microsoft.com/office/drawing/2014/main" id="{3CF523C5-58C9-4DAA-B9A6-4FC02A29CB86}"/>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8720429" y="204470"/>
            <a:ext cx="3471572" cy="961390"/>
          </a:xfrm>
          <a:prstGeom prst="rect">
            <a:avLst/>
          </a:prstGeom>
        </p:spPr>
      </p:pic>
    </p:spTree>
    <p:extLst>
      <p:ext uri="{BB962C8B-B14F-4D97-AF65-F5344CB8AC3E}">
        <p14:creationId xmlns:p14="http://schemas.microsoft.com/office/powerpoint/2010/main" val="2412404641"/>
      </p:ext>
    </p:extLst>
  </p:cSld>
  <p:clrMap bg1="lt1" tx1="dk1" bg2="lt2" tx2="dk2" accent1="accent1" accent2="accent2" accent3="accent3" accent4="accent4" accent5="accent5" accent6="accent6" hlink="hlink" folHlink="folHlink"/>
  <p:sldLayoutIdLst>
    <p:sldLayoutId id="2147483661" r:id="rId1"/>
    <p:sldLayoutId id="2147483670" r:id="rId2"/>
    <p:sldLayoutId id="2147483663" r:id="rId3"/>
    <p:sldLayoutId id="2147483664" r:id="rId4"/>
    <p:sldLayoutId id="2147483694" r:id="rId5"/>
    <p:sldLayoutId id="2147483669" r:id="rId6"/>
    <p:sldLayoutId id="2147483697" r:id="rId7"/>
    <p:sldLayoutId id="2147483668" r:id="rId8"/>
    <p:sldLayoutId id="2147483673" r:id="rId9"/>
    <p:sldLayoutId id="2147483674" r:id="rId10"/>
    <p:sldLayoutId id="2147483675" r:id="rId11"/>
    <p:sldLayoutId id="2147483680" r:id="rId12"/>
    <p:sldLayoutId id="2147483679" r:id="rId13"/>
    <p:sldLayoutId id="2147483688" r:id="rId14"/>
    <p:sldLayoutId id="2147483681" r:id="rId15"/>
    <p:sldLayoutId id="2147483690" r:id="rId16"/>
    <p:sldLayoutId id="2147483692" r:id="rId17"/>
    <p:sldLayoutId id="2147483693" r:id="rId18"/>
    <p:sldLayoutId id="2147483695" r:id="rId19"/>
    <p:sldLayoutId id="2147483696"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4.pn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47.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diagramColors" Target="../diagrams/colors3.xml"/><Relationship Id="rId11" Type="http://schemas.openxmlformats.org/officeDocument/2006/relationships/image" Target="../media/image45.png"/><Relationship Id="rId5" Type="http://schemas.openxmlformats.org/officeDocument/2006/relationships/diagramQuickStyle" Target="../diagrams/quickStyle3.xml"/><Relationship Id="rId10" Type="http://schemas.openxmlformats.org/officeDocument/2006/relationships/image" Target="../media/image44.png"/><Relationship Id="rId4" Type="http://schemas.openxmlformats.org/officeDocument/2006/relationships/diagramLayout" Target="../diagrams/layout3.xml"/><Relationship Id="rId9" Type="http://schemas.openxmlformats.org/officeDocument/2006/relationships/image" Target="../media/image43.png"/><Relationship Id="rId1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51.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5.xml"/><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4.xml"/><Relationship Id="rId1" Type="http://schemas.openxmlformats.org/officeDocument/2006/relationships/slideLayout" Target="../slideLayouts/slideLayout11.xml"/><Relationship Id="rId5" Type="http://schemas.openxmlformats.org/officeDocument/2006/relationships/slide" Target="slide28.xml"/><Relationship Id="rId4" Type="http://schemas.openxmlformats.org/officeDocument/2006/relationships/slide" Target="slide24.xml"/></Relationships>
</file>

<file path=ppt/slides/_rels/slide30.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Layout" Target="../diagrams/layout1.xml"/><Relationship Id="rId7" Type="http://schemas.openxmlformats.org/officeDocument/2006/relationships/image" Target="../media/image7.jpeg"/><Relationship Id="rId12" Type="http://schemas.openxmlformats.org/officeDocument/2006/relationships/image" Target="../media/image12.sv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11.png"/><Relationship Id="rId5" Type="http://schemas.openxmlformats.org/officeDocument/2006/relationships/diagramColors" Target="../diagrams/colors1.xml"/><Relationship Id="rId10" Type="http://schemas.openxmlformats.org/officeDocument/2006/relationships/image" Target="../media/image10.png"/><Relationship Id="rId4" Type="http://schemas.openxmlformats.org/officeDocument/2006/relationships/diagramQuickStyle" Target="../diagrams/quickStyle1.xml"/><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23.png"/><Relationship Id="rId17" Type="http://schemas.openxmlformats.org/officeDocument/2006/relationships/image" Target="../media/image28.svg"/><Relationship Id="rId2" Type="http://schemas.openxmlformats.org/officeDocument/2006/relationships/image" Target="../media/image13.png"/><Relationship Id="rId16" Type="http://schemas.openxmlformats.org/officeDocument/2006/relationships/image" Target="../media/image27.png"/><Relationship Id="rId1" Type="http://schemas.openxmlformats.org/officeDocument/2006/relationships/slideLayout" Target="../slideLayouts/slideLayout5.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5" Type="http://schemas.openxmlformats.org/officeDocument/2006/relationships/image" Target="../media/image2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12.svg"/><Relationship Id="rId3" Type="http://schemas.microsoft.com/office/2007/relationships/hdphoto" Target="../media/hdphoto1.wdp"/><Relationship Id="rId7" Type="http://schemas.openxmlformats.org/officeDocument/2006/relationships/image" Target="../media/image11.png"/><Relationship Id="rId2" Type="http://schemas.openxmlformats.org/officeDocument/2006/relationships/image" Target="../media/image29.png"/><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slide" Target="slide10.xml"/><Relationship Id="rId1" Type="http://schemas.openxmlformats.org/officeDocument/2006/relationships/slideLayout" Target="../slideLayouts/slideLayout4.xml"/><Relationship Id="rId5" Type="http://schemas.openxmlformats.org/officeDocument/2006/relationships/slide" Target="slide3.xml"/><Relationship Id="rId4" Type="http://schemas.openxmlformats.org/officeDocument/2006/relationships/slide" Target="slide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70431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972DF5D5-26CE-4D3D-99DA-72617203556A}"/>
              </a:ext>
            </a:extLst>
          </p:cNvPr>
          <p:cNvSpPr/>
          <p:nvPr/>
        </p:nvSpPr>
        <p:spPr>
          <a:xfrm>
            <a:off x="0" y="1904848"/>
            <a:ext cx="8073957" cy="1185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aphicFrame>
        <p:nvGraphicFramePr>
          <p:cNvPr id="9" name="Diagrama 8">
            <a:extLst>
              <a:ext uri="{FF2B5EF4-FFF2-40B4-BE49-F238E27FC236}">
                <a16:creationId xmlns:a16="http://schemas.microsoft.com/office/drawing/2014/main" id="{A67E8D5C-4935-4761-BE56-A0D3875E46AF}"/>
              </a:ext>
            </a:extLst>
          </p:cNvPr>
          <p:cNvGraphicFramePr/>
          <p:nvPr>
            <p:extLst>
              <p:ext uri="{D42A27DB-BD31-4B8C-83A1-F6EECF244321}">
                <p14:modId xmlns:p14="http://schemas.microsoft.com/office/powerpoint/2010/main" val="608828723"/>
              </p:ext>
            </p:extLst>
          </p:nvPr>
        </p:nvGraphicFramePr>
        <p:xfrm>
          <a:off x="670129" y="2605239"/>
          <a:ext cx="8376596" cy="36301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Imagen 9">
            <a:extLst>
              <a:ext uri="{FF2B5EF4-FFF2-40B4-BE49-F238E27FC236}">
                <a16:creationId xmlns:a16="http://schemas.microsoft.com/office/drawing/2014/main" id="{1DAA8177-165C-41A2-8018-44E51AD3431B}"/>
              </a:ext>
            </a:extLst>
          </p:cNvPr>
          <p:cNvPicPr/>
          <p:nvPr/>
        </p:nvPicPr>
        <p:blipFill rotWithShape="1">
          <a:blip r:embed="rId7"/>
          <a:srcRect l="2141" t="1288"/>
          <a:stretch/>
        </p:blipFill>
        <p:spPr bwMode="auto">
          <a:xfrm>
            <a:off x="9231549" y="3258766"/>
            <a:ext cx="2505149" cy="2354219"/>
          </a:xfrm>
          <a:prstGeom prst="rect">
            <a:avLst/>
          </a:prstGeom>
          <a:ln>
            <a:noFill/>
          </a:ln>
          <a:extLst>
            <a:ext uri="{53640926-AAD7-44D8-BBD7-CCE9431645EC}">
              <a14:shadowObscured xmlns:a14="http://schemas.microsoft.com/office/drawing/2010/main"/>
            </a:ext>
          </a:extLst>
        </p:spPr>
      </p:pic>
      <p:sp>
        <p:nvSpPr>
          <p:cNvPr id="7" name="Marcador de texto 4">
            <a:extLst>
              <a:ext uri="{FF2B5EF4-FFF2-40B4-BE49-F238E27FC236}">
                <a16:creationId xmlns:a16="http://schemas.microsoft.com/office/drawing/2014/main" id="{78F6288E-B8B9-42B1-9B0A-65532AD7B8C6}"/>
              </a:ext>
            </a:extLst>
          </p:cNvPr>
          <p:cNvSpPr txBox="1">
            <a:spLocks/>
          </p:cNvSpPr>
          <p:nvPr/>
        </p:nvSpPr>
        <p:spPr>
          <a:xfrm>
            <a:off x="1731986" y="868197"/>
            <a:ext cx="7499563" cy="753636"/>
          </a:xfrm>
          <a:prstGeom prst="rect">
            <a:avLst/>
          </a:prstGeom>
        </p:spPr>
        <p:txBody>
          <a:bodyPr vert="horz" lIns="91440" tIns="45720" rIns="91440" bIns="45720" rtlCol="0">
            <a:noAutofit/>
          </a:bodyPr>
          <a:lstStyle>
            <a:defPPr>
              <a:defRPr lang="es-CO"/>
            </a:defPPr>
            <a:lvl1pPr indent="0">
              <a:lnSpc>
                <a:spcPct val="90000"/>
              </a:lnSpc>
              <a:spcBef>
                <a:spcPts val="1000"/>
              </a:spcBef>
              <a:buFont typeface="Arial" panose="020B0604020202020204" pitchFamily="34" charset="0"/>
              <a:buNone/>
              <a:defRPr sz="4400" b="1"/>
            </a:lvl1pPr>
            <a:lvl2pPr indent="0">
              <a:lnSpc>
                <a:spcPct val="90000"/>
              </a:lnSpc>
              <a:spcBef>
                <a:spcPts val="500"/>
              </a:spcBef>
              <a:buFont typeface="Arial" panose="020B0604020202020204" pitchFamily="34" charset="0"/>
              <a:buNone/>
            </a:lvl2pPr>
            <a:lvl3pPr indent="0">
              <a:lnSpc>
                <a:spcPct val="90000"/>
              </a:lnSpc>
              <a:spcBef>
                <a:spcPts val="500"/>
              </a:spcBef>
              <a:buFont typeface="Arial" panose="020B0604020202020204" pitchFamily="34" charset="0"/>
              <a:buNone/>
            </a:lvl3pPr>
            <a:lvl4pPr indent="0">
              <a:lnSpc>
                <a:spcPct val="90000"/>
              </a:lnSpc>
              <a:spcBef>
                <a:spcPts val="500"/>
              </a:spcBef>
              <a:buFont typeface="Arial" panose="020B0604020202020204" pitchFamily="34" charset="0"/>
              <a:buNone/>
            </a:lvl4pPr>
            <a:lvl5pPr indent="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a:t>Recuperación de los datos</a:t>
            </a:r>
          </a:p>
        </p:txBody>
      </p:sp>
      <p:sp>
        <p:nvSpPr>
          <p:cNvPr id="8" name="Título 3">
            <a:extLst>
              <a:ext uri="{FF2B5EF4-FFF2-40B4-BE49-F238E27FC236}">
                <a16:creationId xmlns:a16="http://schemas.microsoft.com/office/drawing/2014/main" id="{D4EE809D-02A2-446A-B731-18C2BE658658}"/>
              </a:ext>
            </a:extLst>
          </p:cNvPr>
          <p:cNvSpPr txBox="1">
            <a:spLocks/>
          </p:cNvSpPr>
          <p:nvPr/>
        </p:nvSpPr>
        <p:spPr>
          <a:xfrm>
            <a:off x="0" y="539464"/>
            <a:ext cx="1649579" cy="1411101"/>
          </a:xfrm>
          <a:prstGeom prst="rect">
            <a:avLst/>
          </a:prstGeom>
        </p:spPr>
        <p:txBody>
          <a:bodyPr vert="horz" lIns="91440" tIns="45720" rIns="91440" bIns="45720" rtlCol="0" anchor="ctr">
            <a:normAutofit/>
          </a:bodyPr>
          <a:lstStyle>
            <a:lvl1pPr algn="r">
              <a:lnSpc>
                <a:spcPct val="90000"/>
              </a:lnSpc>
              <a:spcBef>
                <a:spcPct val="0"/>
              </a:spcBef>
              <a:buNone/>
              <a:defRPr lang="es-CO" sz="6000" b="1" dirty="0">
                <a:latin typeface="Arial Black" panose="020B0A04020102020204" pitchFamily="34" charset="0"/>
                <a:ea typeface="+mj-ea"/>
                <a:cs typeface="Arial"/>
              </a:defRPr>
            </a:lvl1pPr>
          </a:lstStyle>
          <a:p>
            <a:r>
              <a:rPr lang="es-CO"/>
              <a:t>2.0</a:t>
            </a:r>
          </a:p>
        </p:txBody>
      </p:sp>
    </p:spTree>
    <p:extLst>
      <p:ext uri="{BB962C8B-B14F-4D97-AF65-F5344CB8AC3E}">
        <p14:creationId xmlns:p14="http://schemas.microsoft.com/office/powerpoint/2010/main" val="526086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BDE2DD8E-639D-4E84-8B5E-381B52136839}"/>
              </a:ext>
            </a:extLst>
          </p:cNvPr>
          <p:cNvSpPr>
            <a:spLocks noGrp="1"/>
          </p:cNvSpPr>
          <p:nvPr>
            <p:ph type="body" sz="quarter" idx="4294967295"/>
          </p:nvPr>
        </p:nvSpPr>
        <p:spPr>
          <a:xfrm>
            <a:off x="2068284" y="474786"/>
            <a:ext cx="5343525" cy="754062"/>
          </a:xfrm>
        </p:spPr>
        <p:txBody>
          <a:bodyPr>
            <a:noAutofit/>
          </a:bodyPr>
          <a:lstStyle/>
          <a:p>
            <a:pPr marL="0" indent="0">
              <a:buNone/>
            </a:pPr>
            <a:r>
              <a:rPr lang="es-CO" sz="4400" b="1"/>
              <a:t>Análisis exploratorio</a:t>
            </a:r>
          </a:p>
        </p:txBody>
      </p:sp>
      <p:sp>
        <p:nvSpPr>
          <p:cNvPr id="4" name="Título 3">
            <a:extLst>
              <a:ext uri="{FF2B5EF4-FFF2-40B4-BE49-F238E27FC236}">
                <a16:creationId xmlns:a16="http://schemas.microsoft.com/office/drawing/2014/main" id="{E3F3F2DD-E8BB-43A2-A9D5-4F9DDBCD4BAA}"/>
              </a:ext>
            </a:extLst>
          </p:cNvPr>
          <p:cNvSpPr>
            <a:spLocks noGrp="1"/>
          </p:cNvSpPr>
          <p:nvPr>
            <p:ph type="title" idx="4294967295"/>
          </p:nvPr>
        </p:nvSpPr>
        <p:spPr>
          <a:xfrm>
            <a:off x="431832" y="474786"/>
            <a:ext cx="1545318" cy="1411287"/>
          </a:xfrm>
        </p:spPr>
        <p:txBody>
          <a:bodyPr vert="horz" lIns="91440" tIns="45720" rIns="91440" bIns="45720" rtlCol="0" anchor="ctr">
            <a:normAutofit/>
          </a:bodyPr>
          <a:lstStyle/>
          <a:p>
            <a:pPr algn="r"/>
            <a:r>
              <a:rPr lang="es-CO" sz="6000" b="1">
                <a:latin typeface="Arial Black" panose="020B0A04020102020204" pitchFamily="34" charset="0"/>
                <a:cs typeface="Arial"/>
              </a:rPr>
              <a:t>2.1</a:t>
            </a:r>
          </a:p>
        </p:txBody>
      </p:sp>
      <p:sp>
        <p:nvSpPr>
          <p:cNvPr id="6" name="Rectángulo 5">
            <a:extLst>
              <a:ext uri="{FF2B5EF4-FFF2-40B4-BE49-F238E27FC236}">
                <a16:creationId xmlns:a16="http://schemas.microsoft.com/office/drawing/2014/main" id="{972DF5D5-26CE-4D3D-99DA-72617203556A}"/>
              </a:ext>
            </a:extLst>
          </p:cNvPr>
          <p:cNvSpPr/>
          <p:nvPr/>
        </p:nvSpPr>
        <p:spPr>
          <a:xfrm>
            <a:off x="0" y="1904848"/>
            <a:ext cx="5537231" cy="1185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aphicFrame>
        <p:nvGraphicFramePr>
          <p:cNvPr id="2" name="Tabla 1">
            <a:extLst>
              <a:ext uri="{FF2B5EF4-FFF2-40B4-BE49-F238E27FC236}">
                <a16:creationId xmlns:a16="http://schemas.microsoft.com/office/drawing/2014/main" id="{29E06C96-8DDF-497F-B468-49D9AEF3F7B8}"/>
              </a:ext>
            </a:extLst>
          </p:cNvPr>
          <p:cNvGraphicFramePr>
            <a:graphicFrameLocks noGrp="1"/>
          </p:cNvGraphicFramePr>
          <p:nvPr>
            <p:extLst>
              <p:ext uri="{D42A27DB-BD31-4B8C-83A1-F6EECF244321}">
                <p14:modId xmlns:p14="http://schemas.microsoft.com/office/powerpoint/2010/main" val="2870793126"/>
              </p:ext>
            </p:extLst>
          </p:nvPr>
        </p:nvGraphicFramePr>
        <p:xfrm>
          <a:off x="431832" y="2237114"/>
          <a:ext cx="4828953" cy="4173773"/>
        </p:xfrm>
        <a:graphic>
          <a:graphicData uri="http://schemas.openxmlformats.org/drawingml/2006/table">
            <a:tbl>
              <a:tblPr firstRow="1" firstCol="1">
                <a:tableStyleId>{F5AB1C69-6EDB-4FF4-983F-18BD219EF322}</a:tableStyleId>
              </a:tblPr>
              <a:tblGrid>
                <a:gridCol w="638408">
                  <a:extLst>
                    <a:ext uri="{9D8B030D-6E8A-4147-A177-3AD203B41FA5}">
                      <a16:colId xmlns:a16="http://schemas.microsoft.com/office/drawing/2014/main" val="640389785"/>
                    </a:ext>
                  </a:extLst>
                </a:gridCol>
                <a:gridCol w="3069974">
                  <a:extLst>
                    <a:ext uri="{9D8B030D-6E8A-4147-A177-3AD203B41FA5}">
                      <a16:colId xmlns:a16="http://schemas.microsoft.com/office/drawing/2014/main" val="2992469464"/>
                    </a:ext>
                  </a:extLst>
                </a:gridCol>
                <a:gridCol w="1120571">
                  <a:extLst>
                    <a:ext uri="{9D8B030D-6E8A-4147-A177-3AD203B41FA5}">
                      <a16:colId xmlns:a16="http://schemas.microsoft.com/office/drawing/2014/main" val="2336337222"/>
                    </a:ext>
                  </a:extLst>
                </a:gridCol>
              </a:tblGrid>
              <a:tr h="286534">
                <a:tc>
                  <a:txBody>
                    <a:bodyPr/>
                    <a:lstStyle/>
                    <a:p>
                      <a:pPr indent="180340" algn="ctr">
                        <a:lnSpc>
                          <a:spcPct val="115000"/>
                        </a:lnSpc>
                      </a:pPr>
                      <a:r>
                        <a:rPr lang="es-CO" sz="1200">
                          <a:solidFill>
                            <a:schemeClr val="tx1"/>
                          </a:solidFill>
                          <a:effectLst/>
                        </a:rPr>
                        <a:t>Índice</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indent="180340" algn="ctr">
                        <a:lnSpc>
                          <a:spcPct val="115000"/>
                        </a:lnSpc>
                      </a:pPr>
                      <a:r>
                        <a:rPr lang="es-CO" sz="1200">
                          <a:solidFill>
                            <a:schemeClr val="tx1"/>
                          </a:solidFill>
                          <a:effectLst/>
                        </a:rPr>
                        <a:t>Nombre de la variable</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indent="180340" algn="ctr">
                        <a:lnSpc>
                          <a:spcPct val="115000"/>
                        </a:lnSpc>
                      </a:pPr>
                      <a:r>
                        <a:rPr lang="es-CO" sz="1200">
                          <a:solidFill>
                            <a:schemeClr val="tx1"/>
                          </a:solidFill>
                          <a:effectLst/>
                        </a:rPr>
                        <a:t>Unidades</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881657774"/>
                  </a:ext>
                </a:extLst>
              </a:tr>
              <a:tr h="286534">
                <a:tc>
                  <a:txBody>
                    <a:bodyPr/>
                    <a:lstStyle/>
                    <a:p>
                      <a:pPr indent="180340" algn="ctr">
                        <a:lnSpc>
                          <a:spcPct val="115000"/>
                        </a:lnSpc>
                      </a:pPr>
                      <a:r>
                        <a:rPr lang="es-CO" sz="1200">
                          <a:solidFill>
                            <a:schemeClr val="tx1"/>
                          </a:solidFill>
                          <a:effectLst/>
                        </a:rPr>
                        <a:t>1</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indent="180340" algn="ctr">
                        <a:lnSpc>
                          <a:spcPct val="115000"/>
                        </a:lnSpc>
                      </a:pPr>
                      <a:r>
                        <a:rPr lang="es-CO" sz="1200">
                          <a:solidFill>
                            <a:schemeClr val="tx1"/>
                          </a:solidFill>
                          <a:effectLst/>
                        </a:rPr>
                        <a:t>Precipitación</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solidFill>
                      <a:schemeClr val="accent3">
                        <a:lumMod val="40000"/>
                        <a:lumOff val="60000"/>
                      </a:schemeClr>
                    </a:solidFill>
                  </a:tcPr>
                </a:tc>
                <a:tc>
                  <a:txBody>
                    <a:bodyPr/>
                    <a:lstStyle/>
                    <a:p>
                      <a:pPr indent="180340" algn="ctr">
                        <a:lnSpc>
                          <a:spcPct val="115000"/>
                        </a:lnSpc>
                      </a:pPr>
                      <a:r>
                        <a:rPr lang="es-CO" sz="1200">
                          <a:solidFill>
                            <a:schemeClr val="tx1"/>
                          </a:solidFill>
                          <a:effectLst/>
                        </a:rPr>
                        <a:t>mm</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3987253454"/>
                  </a:ext>
                </a:extLst>
              </a:tr>
              <a:tr h="286534">
                <a:tc>
                  <a:txBody>
                    <a:bodyPr/>
                    <a:lstStyle/>
                    <a:p>
                      <a:pPr indent="180340" algn="ctr">
                        <a:lnSpc>
                          <a:spcPct val="115000"/>
                        </a:lnSpc>
                      </a:pPr>
                      <a:r>
                        <a:rPr lang="es-CO" sz="1200">
                          <a:solidFill>
                            <a:schemeClr val="tx1"/>
                          </a:solidFill>
                          <a:effectLst/>
                        </a:rPr>
                        <a:t>2</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indent="180340" algn="ctr">
                        <a:lnSpc>
                          <a:spcPct val="115000"/>
                        </a:lnSpc>
                      </a:pPr>
                      <a:r>
                        <a:rPr lang="es-CO" sz="1200">
                          <a:solidFill>
                            <a:schemeClr val="tx1"/>
                          </a:solidFill>
                          <a:effectLst/>
                        </a:rPr>
                        <a:t>Presión atmosférica</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solidFill>
                      <a:schemeClr val="accent3">
                        <a:lumMod val="40000"/>
                        <a:lumOff val="60000"/>
                      </a:schemeClr>
                    </a:solidFill>
                  </a:tcPr>
                </a:tc>
                <a:tc>
                  <a:txBody>
                    <a:bodyPr/>
                    <a:lstStyle/>
                    <a:p>
                      <a:pPr indent="180340" algn="ctr">
                        <a:lnSpc>
                          <a:spcPct val="115000"/>
                        </a:lnSpc>
                      </a:pPr>
                      <a:r>
                        <a:rPr lang="es-CO" sz="1200">
                          <a:solidFill>
                            <a:schemeClr val="tx1"/>
                          </a:solidFill>
                          <a:effectLst/>
                        </a:rPr>
                        <a:t>hPa</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2542839210"/>
                  </a:ext>
                </a:extLst>
              </a:tr>
              <a:tr h="286534">
                <a:tc>
                  <a:txBody>
                    <a:bodyPr/>
                    <a:lstStyle/>
                    <a:p>
                      <a:pPr indent="180340" algn="ctr">
                        <a:lnSpc>
                          <a:spcPct val="115000"/>
                        </a:lnSpc>
                      </a:pPr>
                      <a:r>
                        <a:rPr lang="es-CO" sz="1200">
                          <a:solidFill>
                            <a:schemeClr val="tx1"/>
                          </a:solidFill>
                          <a:effectLst/>
                        </a:rPr>
                        <a:t>3</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indent="180340" algn="ctr">
                        <a:lnSpc>
                          <a:spcPct val="115000"/>
                        </a:lnSpc>
                      </a:pPr>
                      <a:r>
                        <a:rPr lang="es-CO" sz="1200">
                          <a:solidFill>
                            <a:schemeClr val="tx1"/>
                          </a:solidFill>
                          <a:effectLst/>
                        </a:rPr>
                        <a:t>Temperatura</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solidFill>
                      <a:schemeClr val="accent3">
                        <a:lumMod val="40000"/>
                        <a:lumOff val="60000"/>
                      </a:schemeClr>
                    </a:solidFill>
                  </a:tcPr>
                </a:tc>
                <a:tc>
                  <a:txBody>
                    <a:bodyPr/>
                    <a:lstStyle/>
                    <a:p>
                      <a:pPr indent="180340" algn="ctr">
                        <a:lnSpc>
                          <a:spcPct val="115000"/>
                        </a:lnSpc>
                      </a:pPr>
                      <a:r>
                        <a:rPr lang="es-CO" sz="1200">
                          <a:solidFill>
                            <a:schemeClr val="tx1"/>
                          </a:solidFill>
                          <a:effectLst/>
                        </a:rPr>
                        <a:t>°C</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2056129342"/>
                  </a:ext>
                </a:extLst>
              </a:tr>
              <a:tr h="286534">
                <a:tc>
                  <a:txBody>
                    <a:bodyPr/>
                    <a:lstStyle/>
                    <a:p>
                      <a:pPr indent="180340" algn="ctr">
                        <a:lnSpc>
                          <a:spcPct val="115000"/>
                        </a:lnSpc>
                      </a:pPr>
                      <a:r>
                        <a:rPr lang="es-CO" sz="1200">
                          <a:solidFill>
                            <a:schemeClr val="tx1"/>
                          </a:solidFill>
                          <a:effectLst/>
                        </a:rPr>
                        <a:t>4</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indent="180340" algn="ctr">
                        <a:lnSpc>
                          <a:spcPct val="115000"/>
                        </a:lnSpc>
                      </a:pPr>
                      <a:r>
                        <a:rPr lang="es-CO" sz="1200">
                          <a:solidFill>
                            <a:schemeClr val="tx1"/>
                          </a:solidFill>
                          <a:effectLst/>
                        </a:rPr>
                        <a:t>Humedad relativa</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solidFill>
                      <a:schemeClr val="accent3">
                        <a:lumMod val="40000"/>
                        <a:lumOff val="60000"/>
                      </a:schemeClr>
                    </a:solidFill>
                  </a:tcPr>
                </a:tc>
                <a:tc>
                  <a:txBody>
                    <a:bodyPr/>
                    <a:lstStyle/>
                    <a:p>
                      <a:pPr indent="180340" algn="ctr">
                        <a:lnSpc>
                          <a:spcPct val="115000"/>
                        </a:lnSpc>
                      </a:pPr>
                      <a:r>
                        <a:rPr lang="es-CO" sz="1200">
                          <a:solidFill>
                            <a:schemeClr val="tx1"/>
                          </a:solidFill>
                          <a:effectLst/>
                        </a:rPr>
                        <a:t>%</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562617837"/>
                  </a:ext>
                </a:extLst>
              </a:tr>
              <a:tr h="386209">
                <a:tc>
                  <a:txBody>
                    <a:bodyPr/>
                    <a:lstStyle/>
                    <a:p>
                      <a:pPr indent="180340" algn="ctr">
                        <a:lnSpc>
                          <a:spcPct val="115000"/>
                        </a:lnSpc>
                      </a:pPr>
                      <a:r>
                        <a:rPr lang="es-CO" sz="1200">
                          <a:solidFill>
                            <a:schemeClr val="tx1"/>
                          </a:solidFill>
                          <a:effectLst/>
                        </a:rPr>
                        <a:t>5</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indent="180340" algn="ctr">
                        <a:lnSpc>
                          <a:spcPct val="115000"/>
                        </a:lnSpc>
                      </a:pPr>
                      <a:r>
                        <a:rPr lang="es-CO" sz="1200">
                          <a:solidFill>
                            <a:schemeClr val="tx1"/>
                          </a:solidFill>
                          <a:effectLst/>
                        </a:rPr>
                        <a:t>Magnitud de la velocidad promedio del viento</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solidFill>
                      <a:schemeClr val="accent3">
                        <a:lumMod val="40000"/>
                        <a:lumOff val="60000"/>
                      </a:schemeClr>
                    </a:solidFill>
                  </a:tcPr>
                </a:tc>
                <a:tc>
                  <a:txBody>
                    <a:bodyPr/>
                    <a:lstStyle/>
                    <a:p>
                      <a:pPr indent="180340" algn="ctr">
                        <a:lnSpc>
                          <a:spcPct val="115000"/>
                        </a:lnSpc>
                      </a:pPr>
                      <a:r>
                        <a:rPr lang="es-CO" sz="1200">
                          <a:solidFill>
                            <a:schemeClr val="tx1"/>
                          </a:solidFill>
                          <a:effectLst/>
                        </a:rPr>
                        <a:t>m/s</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4028558835"/>
                  </a:ext>
                </a:extLst>
              </a:tr>
              <a:tr h="386209">
                <a:tc>
                  <a:txBody>
                    <a:bodyPr/>
                    <a:lstStyle/>
                    <a:p>
                      <a:pPr indent="180340" algn="ctr">
                        <a:lnSpc>
                          <a:spcPct val="115000"/>
                        </a:lnSpc>
                      </a:pPr>
                      <a:r>
                        <a:rPr lang="es-CO" sz="1200">
                          <a:solidFill>
                            <a:schemeClr val="tx1"/>
                          </a:solidFill>
                          <a:effectLst/>
                        </a:rPr>
                        <a:t>6</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indent="180340" algn="ctr">
                        <a:lnSpc>
                          <a:spcPct val="115000"/>
                        </a:lnSpc>
                      </a:pPr>
                      <a:r>
                        <a:rPr lang="es-CO" sz="1200">
                          <a:solidFill>
                            <a:schemeClr val="tx1"/>
                          </a:solidFill>
                          <a:effectLst/>
                        </a:rPr>
                        <a:t>Magnitud de la Velocidad Máxima del viento</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solidFill>
                      <a:schemeClr val="accent3">
                        <a:lumMod val="40000"/>
                        <a:lumOff val="60000"/>
                      </a:schemeClr>
                    </a:solidFill>
                  </a:tcPr>
                </a:tc>
                <a:tc>
                  <a:txBody>
                    <a:bodyPr/>
                    <a:lstStyle/>
                    <a:p>
                      <a:pPr indent="180340" algn="ctr">
                        <a:lnSpc>
                          <a:spcPct val="115000"/>
                        </a:lnSpc>
                      </a:pPr>
                      <a:r>
                        <a:rPr lang="es-CO" sz="1200">
                          <a:solidFill>
                            <a:schemeClr val="tx1"/>
                          </a:solidFill>
                          <a:effectLst/>
                        </a:rPr>
                        <a:t>m/s</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3851752733"/>
                  </a:ext>
                </a:extLst>
              </a:tr>
              <a:tr h="286534">
                <a:tc>
                  <a:txBody>
                    <a:bodyPr/>
                    <a:lstStyle/>
                    <a:p>
                      <a:pPr indent="180340" algn="ctr">
                        <a:lnSpc>
                          <a:spcPct val="115000"/>
                        </a:lnSpc>
                      </a:pPr>
                      <a:r>
                        <a:rPr lang="es-CO" sz="1200">
                          <a:solidFill>
                            <a:schemeClr val="tx1"/>
                          </a:solidFill>
                          <a:effectLst/>
                        </a:rPr>
                        <a:t>7</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indent="180340" algn="ctr">
                        <a:lnSpc>
                          <a:spcPct val="115000"/>
                        </a:lnSpc>
                      </a:pPr>
                      <a:r>
                        <a:rPr lang="es-CO" sz="1200">
                          <a:solidFill>
                            <a:schemeClr val="tx1"/>
                          </a:solidFill>
                          <a:effectLst/>
                        </a:rPr>
                        <a:t>Dirección promedio del viento</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solidFill>
                      <a:schemeClr val="accent3">
                        <a:lumMod val="40000"/>
                        <a:lumOff val="60000"/>
                      </a:schemeClr>
                    </a:solidFill>
                  </a:tcPr>
                </a:tc>
                <a:tc>
                  <a:txBody>
                    <a:bodyPr/>
                    <a:lstStyle/>
                    <a:p>
                      <a:pPr indent="180340" algn="ctr">
                        <a:lnSpc>
                          <a:spcPct val="115000"/>
                        </a:lnSpc>
                      </a:pPr>
                      <a:r>
                        <a:rPr lang="es-CO" sz="1200">
                          <a:solidFill>
                            <a:schemeClr val="tx1"/>
                          </a:solidFill>
                          <a:effectLst/>
                        </a:rPr>
                        <a:t>grados</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460277925"/>
                  </a:ext>
                </a:extLst>
              </a:tr>
              <a:tr h="286534">
                <a:tc>
                  <a:txBody>
                    <a:bodyPr/>
                    <a:lstStyle/>
                    <a:p>
                      <a:pPr indent="180340" algn="ctr">
                        <a:lnSpc>
                          <a:spcPct val="115000"/>
                        </a:lnSpc>
                      </a:pPr>
                      <a:r>
                        <a:rPr lang="es-CO" sz="1200">
                          <a:solidFill>
                            <a:schemeClr val="tx1"/>
                          </a:solidFill>
                          <a:effectLst/>
                        </a:rPr>
                        <a:t>8</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indent="180340" algn="ctr">
                        <a:lnSpc>
                          <a:spcPct val="115000"/>
                        </a:lnSpc>
                      </a:pPr>
                      <a:r>
                        <a:rPr lang="es-CO" sz="1200">
                          <a:solidFill>
                            <a:schemeClr val="tx1"/>
                          </a:solidFill>
                          <a:effectLst/>
                        </a:rPr>
                        <a:t>Dirección Máxima del viento</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solidFill>
                      <a:schemeClr val="accent3">
                        <a:lumMod val="40000"/>
                        <a:lumOff val="60000"/>
                      </a:schemeClr>
                    </a:solidFill>
                  </a:tcPr>
                </a:tc>
                <a:tc>
                  <a:txBody>
                    <a:bodyPr/>
                    <a:lstStyle/>
                    <a:p>
                      <a:pPr indent="180340" algn="ctr">
                        <a:lnSpc>
                          <a:spcPct val="115000"/>
                        </a:lnSpc>
                      </a:pPr>
                      <a:r>
                        <a:rPr lang="es-CO" sz="1200">
                          <a:solidFill>
                            <a:schemeClr val="tx1"/>
                          </a:solidFill>
                          <a:effectLst/>
                        </a:rPr>
                        <a:t>grados</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872483737"/>
                  </a:ext>
                </a:extLst>
              </a:tr>
              <a:tr h="286534">
                <a:tc>
                  <a:txBody>
                    <a:bodyPr/>
                    <a:lstStyle/>
                    <a:p>
                      <a:pPr indent="180340" algn="ctr">
                        <a:lnSpc>
                          <a:spcPct val="115000"/>
                        </a:lnSpc>
                      </a:pPr>
                      <a:r>
                        <a:rPr lang="es-CO" sz="1200">
                          <a:solidFill>
                            <a:schemeClr val="tx1"/>
                          </a:solidFill>
                          <a:effectLst/>
                        </a:rPr>
                        <a:t>9</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indent="180340" algn="ctr">
                        <a:lnSpc>
                          <a:spcPct val="115000"/>
                        </a:lnSpc>
                      </a:pPr>
                      <a:r>
                        <a:rPr lang="es-CO" sz="1200">
                          <a:solidFill>
                            <a:schemeClr val="tx1"/>
                          </a:solidFill>
                          <a:effectLst/>
                        </a:rPr>
                        <a:t>Radiación solar</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solidFill>
                      <a:schemeClr val="accent3">
                        <a:lumMod val="40000"/>
                        <a:lumOff val="60000"/>
                      </a:schemeClr>
                    </a:solidFill>
                  </a:tcPr>
                </a:tc>
                <a:tc>
                  <a:txBody>
                    <a:bodyPr/>
                    <a:lstStyle/>
                    <a:p>
                      <a:pPr indent="180340" algn="ctr">
                        <a:lnSpc>
                          <a:spcPct val="115000"/>
                        </a:lnSpc>
                      </a:pPr>
                      <a:r>
                        <a:rPr lang="es-CO" sz="1200">
                          <a:solidFill>
                            <a:schemeClr val="tx1"/>
                          </a:solidFill>
                          <a:effectLst/>
                        </a:rPr>
                        <a:t>W/m2</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3143195494"/>
                  </a:ext>
                </a:extLst>
              </a:tr>
              <a:tr h="286534">
                <a:tc>
                  <a:txBody>
                    <a:bodyPr/>
                    <a:lstStyle/>
                    <a:p>
                      <a:pPr indent="180340" algn="ctr">
                        <a:lnSpc>
                          <a:spcPct val="115000"/>
                        </a:lnSpc>
                      </a:pPr>
                      <a:r>
                        <a:rPr lang="es-CO" sz="1200">
                          <a:solidFill>
                            <a:schemeClr val="tx1"/>
                          </a:solidFill>
                          <a:effectLst/>
                        </a:rPr>
                        <a:t>10</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indent="180340" algn="ctr">
                        <a:lnSpc>
                          <a:spcPct val="115000"/>
                        </a:lnSpc>
                      </a:pPr>
                      <a:r>
                        <a:rPr lang="es-CO" sz="1200">
                          <a:solidFill>
                            <a:schemeClr val="tx1"/>
                          </a:solidFill>
                          <a:effectLst/>
                        </a:rPr>
                        <a:t>Contenido de humedad del suelo</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solidFill>
                      <a:schemeClr val="accent3">
                        <a:lumMod val="40000"/>
                        <a:lumOff val="60000"/>
                      </a:schemeClr>
                    </a:solidFill>
                  </a:tcPr>
                </a:tc>
                <a:tc>
                  <a:txBody>
                    <a:bodyPr/>
                    <a:lstStyle/>
                    <a:p>
                      <a:pPr indent="180340" algn="ctr">
                        <a:lnSpc>
                          <a:spcPct val="115000"/>
                        </a:lnSpc>
                      </a:pPr>
                      <a:r>
                        <a:rPr lang="es-CO" sz="1200">
                          <a:solidFill>
                            <a:schemeClr val="tx1"/>
                          </a:solidFill>
                          <a:effectLst/>
                        </a:rPr>
                        <a:t>m3/ m3</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39162224"/>
                  </a:ext>
                </a:extLst>
              </a:tr>
              <a:tr h="278064">
                <a:tc>
                  <a:txBody>
                    <a:bodyPr/>
                    <a:lstStyle/>
                    <a:p>
                      <a:pPr indent="180340" algn="ctr">
                        <a:lnSpc>
                          <a:spcPct val="115000"/>
                        </a:lnSpc>
                      </a:pPr>
                      <a:r>
                        <a:rPr lang="es-CO" sz="1200" b="1">
                          <a:solidFill>
                            <a:schemeClr val="tx1"/>
                          </a:solidFill>
                          <a:effectLst/>
                          <a:latin typeface="+mn-lt"/>
                          <a:ea typeface="Calibri" panose="020F0502020204030204" pitchFamily="34" charset="0"/>
                          <a:cs typeface="Arial" panose="020B0604020202020204" pitchFamily="34" charset="0"/>
                        </a:rPr>
                        <a:t>11</a:t>
                      </a:r>
                    </a:p>
                  </a:txBody>
                  <a:tcPr marL="0" marR="0" marT="0" marB="0" anchor="ctr"/>
                </a:tc>
                <a:tc>
                  <a:txBody>
                    <a:bodyPr/>
                    <a:lstStyle/>
                    <a:p>
                      <a:pPr indent="180340" algn="ctr">
                        <a:lnSpc>
                          <a:spcPct val="115000"/>
                        </a:lnSpc>
                      </a:pPr>
                      <a:r>
                        <a:rPr lang="es-CO" sz="1200">
                          <a:solidFill>
                            <a:schemeClr val="tx1"/>
                          </a:solidFill>
                          <a:effectLst/>
                          <a:latin typeface="+mn-lt"/>
                          <a:ea typeface="Calibri" panose="020F0502020204030204" pitchFamily="34" charset="0"/>
                          <a:cs typeface="Arial" panose="020B0604020202020204" pitchFamily="34" charset="0"/>
                        </a:rPr>
                        <a:t>Fecha y hora</a:t>
                      </a:r>
                    </a:p>
                  </a:txBody>
                  <a:tcPr marL="0" marR="0" marT="0" marB="0" anchor="ctr"/>
                </a:tc>
                <a:tc>
                  <a:txBody>
                    <a:bodyPr/>
                    <a:lstStyle/>
                    <a:p>
                      <a:pPr indent="180340" algn="ctr">
                        <a:lnSpc>
                          <a:spcPct val="115000"/>
                        </a:lnSpc>
                      </a:pPr>
                      <a:r>
                        <a:rPr lang="es-CO" sz="1200">
                          <a:solidFill>
                            <a:schemeClr val="tx1"/>
                          </a:solidFill>
                          <a:effectLst/>
                          <a:latin typeface="+mn-lt"/>
                          <a:ea typeface="Calibri" panose="020F0502020204030204" pitchFamily="34" charset="0"/>
                          <a:cs typeface="Arial" panose="020B0604020202020204" pitchFamily="34" charset="0"/>
                        </a:rPr>
                        <a:t>A-m-d H:M:S</a:t>
                      </a:r>
                    </a:p>
                  </a:txBody>
                  <a:tcPr marL="0" marR="0" marT="0" marB="0" anchor="ctr"/>
                </a:tc>
                <a:extLst>
                  <a:ext uri="{0D108BD9-81ED-4DB2-BD59-A6C34878D82A}">
                    <a16:rowId xmlns:a16="http://schemas.microsoft.com/office/drawing/2014/main" val="1718482297"/>
                  </a:ext>
                </a:extLst>
              </a:tr>
              <a:tr h="223283">
                <a:tc>
                  <a:txBody>
                    <a:bodyPr/>
                    <a:lstStyle/>
                    <a:p>
                      <a:pPr indent="180340" algn="ctr">
                        <a:lnSpc>
                          <a:spcPct val="115000"/>
                        </a:lnSpc>
                      </a:pPr>
                      <a:r>
                        <a:rPr lang="es-CO" sz="1200" b="1">
                          <a:solidFill>
                            <a:schemeClr val="tx1"/>
                          </a:solidFill>
                          <a:effectLst/>
                          <a:latin typeface="+mn-lt"/>
                          <a:ea typeface="Calibri" panose="020F0502020204030204" pitchFamily="34" charset="0"/>
                          <a:cs typeface="Arial" panose="020B0604020202020204" pitchFamily="34" charset="0"/>
                        </a:rPr>
                        <a:t>12</a:t>
                      </a:r>
                    </a:p>
                  </a:txBody>
                  <a:tcPr marL="0" marR="0" marT="0" marB="0" anchor="ctr"/>
                </a:tc>
                <a:tc>
                  <a:txBody>
                    <a:bodyPr/>
                    <a:lstStyle/>
                    <a:p>
                      <a:pPr indent="180340" algn="ctr">
                        <a:lnSpc>
                          <a:spcPct val="115000"/>
                        </a:lnSpc>
                      </a:pPr>
                      <a:r>
                        <a:rPr lang="es-CO" sz="1200">
                          <a:solidFill>
                            <a:schemeClr val="tx1"/>
                          </a:solidFill>
                          <a:effectLst/>
                          <a:latin typeface="+mn-lt"/>
                          <a:ea typeface="Calibri" panose="020F0502020204030204" pitchFamily="34" charset="0"/>
                          <a:cs typeface="Arial" panose="020B0604020202020204" pitchFamily="34" charset="0"/>
                        </a:rPr>
                        <a:t>Mes</a:t>
                      </a:r>
                    </a:p>
                  </a:txBody>
                  <a:tcPr marL="0" marR="0" marT="0" marB="0" anchor="ctr"/>
                </a:tc>
                <a:tc>
                  <a:txBody>
                    <a:bodyPr/>
                    <a:lstStyle/>
                    <a:p>
                      <a:pPr indent="180340" algn="ctr">
                        <a:lnSpc>
                          <a:spcPct val="115000"/>
                        </a:lnSpc>
                      </a:pPr>
                      <a:r>
                        <a:rPr lang="es-CO" sz="1200">
                          <a:solidFill>
                            <a:schemeClr val="tx1"/>
                          </a:solidFill>
                          <a:effectLst/>
                          <a:latin typeface="+mn-lt"/>
                          <a:ea typeface="Calibri" panose="020F0502020204030204" pitchFamily="34" charset="0"/>
                          <a:cs typeface="Arial" panose="020B0604020202020204" pitchFamily="34" charset="0"/>
                        </a:rPr>
                        <a:t>m</a:t>
                      </a:r>
                    </a:p>
                  </a:txBody>
                  <a:tcPr marL="0" marR="0" marT="0" marB="0" anchor="ctr"/>
                </a:tc>
                <a:extLst>
                  <a:ext uri="{0D108BD9-81ED-4DB2-BD59-A6C34878D82A}">
                    <a16:rowId xmlns:a16="http://schemas.microsoft.com/office/drawing/2014/main" val="3718766937"/>
                  </a:ext>
                </a:extLst>
              </a:tr>
              <a:tr h="286534">
                <a:tc>
                  <a:txBody>
                    <a:bodyPr/>
                    <a:lstStyle/>
                    <a:p>
                      <a:pPr indent="180340" algn="ctr">
                        <a:lnSpc>
                          <a:spcPct val="115000"/>
                        </a:lnSpc>
                      </a:pPr>
                      <a:r>
                        <a:rPr lang="es-CO" sz="1200" b="1">
                          <a:solidFill>
                            <a:schemeClr val="tx1"/>
                          </a:solidFill>
                          <a:effectLst/>
                          <a:latin typeface="+mn-lt"/>
                          <a:ea typeface="Calibri" panose="020F0502020204030204" pitchFamily="34" charset="0"/>
                          <a:cs typeface="Arial" panose="020B0604020202020204" pitchFamily="34" charset="0"/>
                        </a:rPr>
                        <a:t>13</a:t>
                      </a:r>
                    </a:p>
                  </a:txBody>
                  <a:tcPr marL="0" marR="0" marT="0" marB="0" anchor="ctr"/>
                </a:tc>
                <a:tc>
                  <a:txBody>
                    <a:bodyPr/>
                    <a:lstStyle/>
                    <a:p>
                      <a:pPr indent="180340" algn="ctr">
                        <a:lnSpc>
                          <a:spcPct val="115000"/>
                        </a:lnSpc>
                      </a:pPr>
                      <a:r>
                        <a:rPr lang="es-CO" sz="1200">
                          <a:solidFill>
                            <a:schemeClr val="tx1"/>
                          </a:solidFill>
                          <a:effectLst/>
                          <a:latin typeface="+mn-lt"/>
                          <a:ea typeface="Calibri" panose="020F0502020204030204" pitchFamily="34" charset="0"/>
                          <a:cs typeface="Arial" panose="020B0604020202020204" pitchFamily="34" charset="0"/>
                        </a:rPr>
                        <a:t>Semana año</a:t>
                      </a:r>
                    </a:p>
                  </a:txBody>
                  <a:tcPr marL="0" marR="0" marT="0" marB="0" anchor="ctr"/>
                </a:tc>
                <a:tc>
                  <a:txBody>
                    <a:bodyPr/>
                    <a:lstStyle/>
                    <a:p>
                      <a:pPr indent="180340" algn="ctr">
                        <a:lnSpc>
                          <a:spcPct val="115000"/>
                        </a:lnSpc>
                      </a:pPr>
                      <a:r>
                        <a:rPr lang="es-CO" sz="1200">
                          <a:solidFill>
                            <a:schemeClr val="tx1"/>
                          </a:solidFill>
                          <a:effectLst/>
                          <a:latin typeface="+mn-lt"/>
                          <a:ea typeface="Calibri" panose="020F0502020204030204" pitchFamily="34" charset="0"/>
                          <a:cs typeface="Arial" panose="020B0604020202020204" pitchFamily="34" charset="0"/>
                        </a:rPr>
                        <a:t>semana</a:t>
                      </a:r>
                    </a:p>
                  </a:txBody>
                  <a:tcPr marL="0" marR="0" marT="0" marB="0" anchor="ctr"/>
                </a:tc>
                <a:extLst>
                  <a:ext uri="{0D108BD9-81ED-4DB2-BD59-A6C34878D82A}">
                    <a16:rowId xmlns:a16="http://schemas.microsoft.com/office/drawing/2014/main" val="149681425"/>
                  </a:ext>
                </a:extLst>
              </a:tr>
            </a:tbl>
          </a:graphicData>
        </a:graphic>
      </p:graphicFrame>
      <p:pic>
        <p:nvPicPr>
          <p:cNvPr id="7" name="Imagen 6" descr="Imagen de la pantalla de un celular con letras&#10;&#10;Descripción generada automáticamente con confianza baja">
            <a:extLst>
              <a:ext uri="{FF2B5EF4-FFF2-40B4-BE49-F238E27FC236}">
                <a16:creationId xmlns:a16="http://schemas.microsoft.com/office/drawing/2014/main" id="{AB12D520-B1E4-405E-9528-CBD8DFAA470A}"/>
              </a:ext>
            </a:extLst>
          </p:cNvPr>
          <p:cNvPicPr>
            <a:picLocks noChangeAspect="1"/>
          </p:cNvPicPr>
          <p:nvPr/>
        </p:nvPicPr>
        <p:blipFill rotWithShape="1">
          <a:blip r:embed="rId3">
            <a:extLst>
              <a:ext uri="{28A0092B-C50C-407E-A947-70E740481C1C}">
                <a14:useLocalDpi xmlns:a14="http://schemas.microsoft.com/office/drawing/2010/main" val="0"/>
              </a:ext>
            </a:extLst>
          </a:blip>
          <a:srcRect b="49947"/>
          <a:stretch/>
        </p:blipFill>
        <p:spPr>
          <a:xfrm>
            <a:off x="5836340" y="1946772"/>
            <a:ext cx="2839557" cy="4768543"/>
          </a:xfrm>
          <a:prstGeom prst="rect">
            <a:avLst/>
          </a:prstGeom>
        </p:spPr>
      </p:pic>
      <p:pic>
        <p:nvPicPr>
          <p:cNvPr id="8" name="Imagen 7" descr="Imagen de la pantalla de un celular con letras&#10;&#10;Descripción generada automáticamente con confianza baja">
            <a:extLst>
              <a:ext uri="{FF2B5EF4-FFF2-40B4-BE49-F238E27FC236}">
                <a16:creationId xmlns:a16="http://schemas.microsoft.com/office/drawing/2014/main" id="{30F39FC8-3765-4578-A19E-0BCA1B35C62A}"/>
              </a:ext>
            </a:extLst>
          </p:cNvPr>
          <p:cNvPicPr>
            <a:picLocks noChangeAspect="1"/>
          </p:cNvPicPr>
          <p:nvPr/>
        </p:nvPicPr>
        <p:blipFill rotWithShape="1">
          <a:blip r:embed="rId3">
            <a:extLst>
              <a:ext uri="{28A0092B-C50C-407E-A947-70E740481C1C}">
                <a14:useLocalDpi xmlns:a14="http://schemas.microsoft.com/office/drawing/2010/main" val="0"/>
              </a:ext>
            </a:extLst>
          </a:blip>
          <a:srcRect t="49947"/>
          <a:stretch/>
        </p:blipFill>
        <p:spPr>
          <a:xfrm>
            <a:off x="8789049" y="1946772"/>
            <a:ext cx="2839557" cy="4768543"/>
          </a:xfrm>
          <a:prstGeom prst="rect">
            <a:avLst/>
          </a:prstGeom>
        </p:spPr>
      </p:pic>
      <p:sp>
        <p:nvSpPr>
          <p:cNvPr id="9" name="CuadroTexto 8">
            <a:extLst>
              <a:ext uri="{FF2B5EF4-FFF2-40B4-BE49-F238E27FC236}">
                <a16:creationId xmlns:a16="http://schemas.microsoft.com/office/drawing/2014/main" id="{1DA29FD3-B0D2-436A-8374-A1D54535018B}"/>
              </a:ext>
            </a:extLst>
          </p:cNvPr>
          <p:cNvSpPr txBox="1"/>
          <p:nvPr/>
        </p:nvSpPr>
        <p:spPr>
          <a:xfrm>
            <a:off x="5969485" y="1597071"/>
            <a:ext cx="5639127" cy="307777"/>
          </a:xfrm>
          <a:prstGeom prst="rect">
            <a:avLst/>
          </a:prstGeom>
          <a:noFill/>
        </p:spPr>
        <p:txBody>
          <a:bodyPr wrap="square" rtlCol="0">
            <a:spAutoFit/>
          </a:bodyPr>
          <a:lstStyle/>
          <a:p>
            <a:pPr algn="ctr"/>
            <a:r>
              <a:rPr lang="es-CO" sz="1400" u="sng">
                <a:latin typeface="Arial" panose="020B0604020202020204" pitchFamily="34" charset="0"/>
                <a:cs typeface="Arial" panose="020B0604020202020204" pitchFamily="34" charset="0"/>
              </a:rPr>
              <a:t>Gráficos de </a:t>
            </a:r>
            <a:r>
              <a:rPr lang="es-MX" sz="1400" u="sng">
                <a:latin typeface="Arial" panose="020B0604020202020204" pitchFamily="34" charset="0"/>
                <a:cs typeface="Arial" panose="020B0604020202020204" pitchFamily="34" charset="0"/>
              </a:rPr>
              <a:t>distribución y </a:t>
            </a:r>
            <a:r>
              <a:rPr lang="es-MX" sz="1400" u="sng" err="1">
                <a:latin typeface="Arial" panose="020B0604020202020204" pitchFamily="34" charset="0"/>
                <a:cs typeface="Arial" panose="020B0604020202020204" pitchFamily="34" charset="0"/>
              </a:rPr>
              <a:t>boxplot</a:t>
            </a:r>
            <a:r>
              <a:rPr lang="es-MX" sz="1400" u="sng">
                <a:latin typeface="Arial" panose="020B0604020202020204" pitchFamily="34" charset="0"/>
                <a:cs typeface="Arial" panose="020B0604020202020204" pitchFamily="34" charset="0"/>
              </a:rPr>
              <a:t> para cada variable ambiental </a:t>
            </a:r>
            <a:r>
              <a:rPr lang="es-MX" sz="1200" u="sng">
                <a:latin typeface="Arial" panose="020B0604020202020204" pitchFamily="34" charset="0"/>
                <a:cs typeface="Arial" panose="020B0604020202020204" pitchFamily="34" charset="0"/>
              </a:rPr>
              <a:t>[4]</a:t>
            </a:r>
            <a:endParaRPr lang="es-CO" sz="1200" u="sng">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57C0A8EC-DD9D-466F-B019-F1D871C62123}"/>
              </a:ext>
            </a:extLst>
          </p:cNvPr>
          <p:cNvSpPr txBox="1"/>
          <p:nvPr/>
        </p:nvSpPr>
        <p:spPr>
          <a:xfrm>
            <a:off x="431832" y="6424592"/>
            <a:ext cx="4844596" cy="400110"/>
          </a:xfrm>
          <a:prstGeom prst="rect">
            <a:avLst/>
          </a:prstGeom>
          <a:noFill/>
        </p:spPr>
        <p:txBody>
          <a:bodyPr wrap="none" rtlCol="0">
            <a:spAutoFit/>
          </a:bodyPr>
          <a:lstStyle/>
          <a:p>
            <a:pPr algn="l"/>
            <a:r>
              <a:rPr lang="es-CO" sz="2000" b="1">
                <a:latin typeface="Arial" panose="020B0604020202020204" pitchFamily="34" charset="0"/>
                <a:cs typeface="Arial" panose="020B0604020202020204" pitchFamily="34" charset="0"/>
              </a:rPr>
              <a:t>Rango de fechas: </a:t>
            </a:r>
            <a:r>
              <a:rPr lang="es-CO" sz="2000" b="1" err="1">
                <a:latin typeface="Arial" panose="020B0604020202020204" pitchFamily="34" charset="0"/>
                <a:cs typeface="Arial" panose="020B0604020202020204" pitchFamily="34" charset="0"/>
              </a:rPr>
              <a:t>sep</a:t>
            </a:r>
            <a:r>
              <a:rPr lang="es-CO" sz="2000" b="1">
                <a:latin typeface="Arial" panose="020B0604020202020204" pitchFamily="34" charset="0"/>
                <a:cs typeface="Arial" panose="020B0604020202020204" pitchFamily="34" charset="0"/>
              </a:rPr>
              <a:t> 2021 – </a:t>
            </a:r>
            <a:r>
              <a:rPr lang="es-CO" sz="2000" b="1" err="1">
                <a:latin typeface="Arial" panose="020B0604020202020204" pitchFamily="34" charset="0"/>
                <a:cs typeface="Arial" panose="020B0604020202020204" pitchFamily="34" charset="0"/>
              </a:rPr>
              <a:t>sep</a:t>
            </a:r>
            <a:r>
              <a:rPr lang="es-CO" sz="2000" b="1">
                <a:latin typeface="Arial" panose="020B0604020202020204" pitchFamily="34" charset="0"/>
                <a:cs typeface="Arial" panose="020B0604020202020204" pitchFamily="34" charset="0"/>
              </a:rPr>
              <a:t> 2023</a:t>
            </a:r>
          </a:p>
        </p:txBody>
      </p:sp>
      <p:sp>
        <p:nvSpPr>
          <p:cNvPr id="11" name="CuadroTexto 10">
            <a:extLst>
              <a:ext uri="{FF2B5EF4-FFF2-40B4-BE49-F238E27FC236}">
                <a16:creationId xmlns:a16="http://schemas.microsoft.com/office/drawing/2014/main" id="{68842FBD-163B-4A46-AD32-9CF1934C5845}"/>
              </a:ext>
            </a:extLst>
          </p:cNvPr>
          <p:cNvSpPr txBox="1"/>
          <p:nvPr/>
        </p:nvSpPr>
        <p:spPr>
          <a:xfrm>
            <a:off x="284480" y="0"/>
            <a:ext cx="11623040" cy="461665"/>
          </a:xfrm>
          <a:prstGeom prst="rect">
            <a:avLst/>
          </a:prstGeom>
          <a:noFill/>
        </p:spPr>
        <p:txBody>
          <a:bodyPr wrap="square">
            <a:spAutoFit/>
          </a:bodyPr>
          <a:lstStyle/>
          <a:p>
            <a:r>
              <a:rPr lang="es-CO" sz="1200">
                <a:effectLst/>
                <a:ea typeface="Calibri" panose="020F0502020204030204" pitchFamily="34" charset="0"/>
                <a:cs typeface="Arial" panose="020B0604020202020204" pitchFamily="34" charset="0"/>
              </a:rPr>
              <a:t>[4] IDEAM. Características climatológicas de ciudades principales y municipios turísticos [en línea]. [Consultado el 7, junio, 2024]. Disponible en Internet: http://www.ideam.gov.co/</a:t>
            </a:r>
            <a:r>
              <a:rPr lang="es-CO" sz="1200" err="1">
                <a:effectLst/>
                <a:ea typeface="Calibri" panose="020F0502020204030204" pitchFamily="34" charset="0"/>
                <a:cs typeface="Arial" panose="020B0604020202020204" pitchFamily="34" charset="0"/>
              </a:rPr>
              <a:t>documents</a:t>
            </a:r>
            <a:r>
              <a:rPr lang="es-CO" sz="1200">
                <a:effectLst/>
                <a:ea typeface="Calibri" panose="020F0502020204030204" pitchFamily="34" charset="0"/>
                <a:cs typeface="Arial" panose="020B0604020202020204" pitchFamily="34" charset="0"/>
              </a:rPr>
              <a:t>/21021/418894/Características+de+Ciudades+Principales+y+Municipios+Turísticos.pdf/c3ca90c8-1072-434a-a235-91baee8c73fc</a:t>
            </a:r>
            <a:endParaRPr lang="es-CO" sz="1200"/>
          </a:p>
        </p:txBody>
      </p:sp>
    </p:spTree>
    <p:extLst>
      <p:ext uri="{BB962C8B-B14F-4D97-AF65-F5344CB8AC3E}">
        <p14:creationId xmlns:p14="http://schemas.microsoft.com/office/powerpoint/2010/main" val="3987020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5ADFFB-C865-472D-BF41-E2C1FBF3F697}"/>
              </a:ext>
            </a:extLst>
          </p:cNvPr>
          <p:cNvSpPr>
            <a:spLocks noGrp="1"/>
          </p:cNvSpPr>
          <p:nvPr>
            <p:ph type="title"/>
          </p:nvPr>
        </p:nvSpPr>
        <p:spPr>
          <a:xfrm>
            <a:off x="2171700" y="508100"/>
            <a:ext cx="6502695" cy="702384"/>
          </a:xfrm>
        </p:spPr>
        <p:txBody>
          <a:bodyPr>
            <a:normAutofit fontScale="90000"/>
          </a:bodyPr>
          <a:lstStyle/>
          <a:p>
            <a:r>
              <a:rPr lang="es-MX"/>
              <a:t>Preparación de los datos</a:t>
            </a:r>
            <a:endParaRPr lang="es-CO"/>
          </a:p>
        </p:txBody>
      </p:sp>
      <p:sp>
        <p:nvSpPr>
          <p:cNvPr id="3" name="Marcador de texto 2">
            <a:extLst>
              <a:ext uri="{FF2B5EF4-FFF2-40B4-BE49-F238E27FC236}">
                <a16:creationId xmlns:a16="http://schemas.microsoft.com/office/drawing/2014/main" id="{F9D9F4FC-ACBE-4818-A669-9EFABBFAC3C1}"/>
              </a:ext>
            </a:extLst>
          </p:cNvPr>
          <p:cNvSpPr>
            <a:spLocks noGrp="1"/>
          </p:cNvSpPr>
          <p:nvPr>
            <p:ph type="body" sz="quarter" idx="14"/>
          </p:nvPr>
        </p:nvSpPr>
        <p:spPr>
          <a:xfrm>
            <a:off x="176096" y="261461"/>
            <a:ext cx="1995604" cy="1195662"/>
          </a:xfrm>
        </p:spPr>
        <p:txBody>
          <a:bodyPr/>
          <a:lstStyle/>
          <a:p>
            <a:r>
              <a:rPr lang="es-CO"/>
              <a:t>2.1.1</a:t>
            </a:r>
          </a:p>
        </p:txBody>
      </p:sp>
      <p:sp>
        <p:nvSpPr>
          <p:cNvPr id="4" name="CuadroTexto 3">
            <a:extLst>
              <a:ext uri="{FF2B5EF4-FFF2-40B4-BE49-F238E27FC236}">
                <a16:creationId xmlns:a16="http://schemas.microsoft.com/office/drawing/2014/main" id="{5891C4F0-FB16-4C0A-92D5-C0CC7DEF45C2}"/>
              </a:ext>
            </a:extLst>
          </p:cNvPr>
          <p:cNvSpPr txBox="1"/>
          <p:nvPr/>
        </p:nvSpPr>
        <p:spPr>
          <a:xfrm>
            <a:off x="0" y="1349610"/>
            <a:ext cx="6687879" cy="461665"/>
          </a:xfrm>
          <a:prstGeom prst="homePlate">
            <a:avLst/>
          </a:prstGeom>
          <a:solidFill>
            <a:schemeClr val="bg2"/>
          </a:solidFill>
        </p:spPr>
        <p:txBody>
          <a:bodyPr wrap="square" rtlCol="0">
            <a:spAutoFit/>
          </a:bodyPr>
          <a:lstStyle/>
          <a:p>
            <a:pPr algn="r"/>
            <a:r>
              <a:rPr lang="es-CO" sz="2400" b="1">
                <a:latin typeface="Arial" panose="020B0604020202020204" pitchFamily="34" charset="0"/>
                <a:cs typeface="Arial" panose="020B0604020202020204" pitchFamily="34" charset="0"/>
              </a:rPr>
              <a:t>Identificación y rellenado de datos nulos</a:t>
            </a:r>
          </a:p>
        </p:txBody>
      </p:sp>
      <p:graphicFrame>
        <p:nvGraphicFramePr>
          <p:cNvPr id="8" name="Tabla 7">
            <a:extLst>
              <a:ext uri="{FF2B5EF4-FFF2-40B4-BE49-F238E27FC236}">
                <a16:creationId xmlns:a16="http://schemas.microsoft.com/office/drawing/2014/main" id="{56CACCEC-7578-4B71-97DB-E17CE1E70864}"/>
              </a:ext>
            </a:extLst>
          </p:cNvPr>
          <p:cNvGraphicFramePr>
            <a:graphicFrameLocks noGrp="1"/>
          </p:cNvGraphicFramePr>
          <p:nvPr>
            <p:extLst>
              <p:ext uri="{D42A27DB-BD31-4B8C-83A1-F6EECF244321}">
                <p14:modId xmlns:p14="http://schemas.microsoft.com/office/powerpoint/2010/main" val="2841704787"/>
              </p:ext>
            </p:extLst>
          </p:nvPr>
        </p:nvGraphicFramePr>
        <p:xfrm>
          <a:off x="6358269" y="1950401"/>
          <a:ext cx="4828953" cy="3385892"/>
        </p:xfrm>
        <a:graphic>
          <a:graphicData uri="http://schemas.openxmlformats.org/drawingml/2006/table">
            <a:tbl>
              <a:tblPr firstRow="1" firstCol="1">
                <a:tableStyleId>{F5AB1C69-6EDB-4FF4-983F-18BD219EF322}</a:tableStyleId>
              </a:tblPr>
              <a:tblGrid>
                <a:gridCol w="638408">
                  <a:extLst>
                    <a:ext uri="{9D8B030D-6E8A-4147-A177-3AD203B41FA5}">
                      <a16:colId xmlns:a16="http://schemas.microsoft.com/office/drawing/2014/main" val="640389785"/>
                    </a:ext>
                  </a:extLst>
                </a:gridCol>
                <a:gridCol w="3069974">
                  <a:extLst>
                    <a:ext uri="{9D8B030D-6E8A-4147-A177-3AD203B41FA5}">
                      <a16:colId xmlns:a16="http://schemas.microsoft.com/office/drawing/2014/main" val="2992469464"/>
                    </a:ext>
                  </a:extLst>
                </a:gridCol>
                <a:gridCol w="1120571">
                  <a:extLst>
                    <a:ext uri="{9D8B030D-6E8A-4147-A177-3AD203B41FA5}">
                      <a16:colId xmlns:a16="http://schemas.microsoft.com/office/drawing/2014/main" val="2336337222"/>
                    </a:ext>
                  </a:extLst>
                </a:gridCol>
              </a:tblGrid>
              <a:tr h="286534">
                <a:tc>
                  <a:txBody>
                    <a:bodyPr/>
                    <a:lstStyle/>
                    <a:p>
                      <a:pPr indent="180340" algn="ctr">
                        <a:lnSpc>
                          <a:spcPct val="115000"/>
                        </a:lnSpc>
                      </a:pPr>
                      <a:r>
                        <a:rPr lang="es-CO" sz="1200">
                          <a:solidFill>
                            <a:schemeClr val="tx1"/>
                          </a:solidFill>
                          <a:effectLst/>
                        </a:rPr>
                        <a:t>Índice</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indent="180340" algn="ctr">
                        <a:lnSpc>
                          <a:spcPct val="115000"/>
                        </a:lnSpc>
                      </a:pPr>
                      <a:r>
                        <a:rPr lang="es-CO" sz="1200">
                          <a:solidFill>
                            <a:schemeClr val="tx1"/>
                          </a:solidFill>
                          <a:effectLst/>
                        </a:rPr>
                        <a:t>Nombre de la variable</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indent="180340" algn="ctr">
                        <a:lnSpc>
                          <a:spcPct val="115000"/>
                        </a:lnSpc>
                      </a:pPr>
                      <a:r>
                        <a:rPr lang="es-CO" sz="1200">
                          <a:solidFill>
                            <a:schemeClr val="tx1"/>
                          </a:solidFill>
                          <a:effectLst/>
                        </a:rPr>
                        <a:t>Datos nulos</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881657774"/>
                  </a:ext>
                </a:extLst>
              </a:tr>
              <a:tr h="286534">
                <a:tc>
                  <a:txBody>
                    <a:bodyPr/>
                    <a:lstStyle/>
                    <a:p>
                      <a:pPr indent="180340" algn="ctr">
                        <a:lnSpc>
                          <a:spcPct val="115000"/>
                        </a:lnSpc>
                      </a:pPr>
                      <a:r>
                        <a:rPr lang="es-CO" sz="1200">
                          <a:solidFill>
                            <a:schemeClr val="tx1"/>
                          </a:solidFill>
                          <a:effectLst/>
                        </a:rPr>
                        <a:t>1</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indent="180340" algn="ctr">
                        <a:lnSpc>
                          <a:spcPct val="115000"/>
                        </a:lnSpc>
                      </a:pPr>
                      <a:r>
                        <a:rPr lang="es-CO" sz="1200">
                          <a:solidFill>
                            <a:schemeClr val="tx1"/>
                          </a:solidFill>
                          <a:effectLst/>
                        </a:rPr>
                        <a:t>Precipitación</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solidFill>
                      <a:schemeClr val="accent1">
                        <a:lumMod val="40000"/>
                        <a:lumOff val="60000"/>
                      </a:schemeClr>
                    </a:solidFill>
                  </a:tcPr>
                </a:tc>
                <a:tc>
                  <a:txBody>
                    <a:bodyPr/>
                    <a:lstStyle/>
                    <a:p>
                      <a:pPr indent="180340" algn="ctr">
                        <a:lnSpc>
                          <a:spcPct val="115000"/>
                        </a:lnSpc>
                      </a:pPr>
                      <a:r>
                        <a:rPr lang="es-CO" sz="1200">
                          <a:solidFill>
                            <a:schemeClr val="tx1"/>
                          </a:solidFill>
                          <a:effectLst/>
                        </a:rPr>
                        <a:t>100</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3987253454"/>
                  </a:ext>
                </a:extLst>
              </a:tr>
              <a:tr h="286534">
                <a:tc>
                  <a:txBody>
                    <a:bodyPr/>
                    <a:lstStyle/>
                    <a:p>
                      <a:pPr indent="180340" algn="ctr">
                        <a:lnSpc>
                          <a:spcPct val="115000"/>
                        </a:lnSpc>
                      </a:pPr>
                      <a:r>
                        <a:rPr lang="es-CO" sz="1200">
                          <a:solidFill>
                            <a:schemeClr val="tx1"/>
                          </a:solidFill>
                          <a:effectLst/>
                        </a:rPr>
                        <a:t>2</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indent="180340" algn="ctr">
                        <a:lnSpc>
                          <a:spcPct val="115000"/>
                        </a:lnSpc>
                      </a:pPr>
                      <a:r>
                        <a:rPr lang="es-CO" sz="1200">
                          <a:solidFill>
                            <a:schemeClr val="tx1"/>
                          </a:solidFill>
                          <a:effectLst/>
                        </a:rPr>
                        <a:t>Presión atmosférica</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solidFill>
                      <a:schemeClr val="accent1">
                        <a:lumMod val="40000"/>
                        <a:lumOff val="60000"/>
                      </a:schemeClr>
                    </a:solidFill>
                  </a:tcPr>
                </a:tc>
                <a:tc>
                  <a:txBody>
                    <a:bodyPr/>
                    <a:lstStyle/>
                    <a:p>
                      <a:pPr indent="180340" algn="ctr">
                        <a:lnSpc>
                          <a:spcPct val="115000"/>
                        </a:lnSpc>
                      </a:pPr>
                      <a:r>
                        <a:rPr lang="es-CO" sz="1200">
                          <a:solidFill>
                            <a:schemeClr val="tx1"/>
                          </a:solidFill>
                          <a:effectLst/>
                        </a:rPr>
                        <a:t>100</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2542839210"/>
                  </a:ext>
                </a:extLst>
              </a:tr>
              <a:tr h="286534">
                <a:tc>
                  <a:txBody>
                    <a:bodyPr/>
                    <a:lstStyle/>
                    <a:p>
                      <a:pPr indent="180340" algn="ctr">
                        <a:lnSpc>
                          <a:spcPct val="115000"/>
                        </a:lnSpc>
                      </a:pPr>
                      <a:r>
                        <a:rPr lang="es-CO" sz="1200">
                          <a:solidFill>
                            <a:schemeClr val="tx1"/>
                          </a:solidFill>
                          <a:effectLst/>
                        </a:rPr>
                        <a:t>3</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indent="180340" algn="ctr">
                        <a:lnSpc>
                          <a:spcPct val="115000"/>
                        </a:lnSpc>
                      </a:pPr>
                      <a:r>
                        <a:rPr lang="es-CO" sz="1200">
                          <a:solidFill>
                            <a:schemeClr val="tx1"/>
                          </a:solidFill>
                          <a:effectLst/>
                        </a:rPr>
                        <a:t>Temperatura</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solidFill>
                      <a:schemeClr val="accent1">
                        <a:lumMod val="40000"/>
                        <a:lumOff val="60000"/>
                      </a:schemeClr>
                    </a:solidFill>
                  </a:tcPr>
                </a:tc>
                <a:tc>
                  <a:txBody>
                    <a:bodyPr/>
                    <a:lstStyle/>
                    <a:p>
                      <a:pPr indent="180340" algn="ctr">
                        <a:lnSpc>
                          <a:spcPct val="115000"/>
                        </a:lnSpc>
                      </a:pPr>
                      <a:r>
                        <a:rPr lang="es-CO" sz="1200">
                          <a:solidFill>
                            <a:schemeClr val="tx1"/>
                          </a:solidFill>
                          <a:effectLst/>
                        </a:rPr>
                        <a:t>100</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2056129342"/>
                  </a:ext>
                </a:extLst>
              </a:tr>
              <a:tr h="286534">
                <a:tc>
                  <a:txBody>
                    <a:bodyPr/>
                    <a:lstStyle/>
                    <a:p>
                      <a:pPr indent="180340" algn="ctr">
                        <a:lnSpc>
                          <a:spcPct val="115000"/>
                        </a:lnSpc>
                      </a:pPr>
                      <a:r>
                        <a:rPr lang="es-CO" sz="1200">
                          <a:solidFill>
                            <a:schemeClr val="tx1"/>
                          </a:solidFill>
                          <a:effectLst/>
                        </a:rPr>
                        <a:t>4</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indent="180340" algn="ctr">
                        <a:lnSpc>
                          <a:spcPct val="115000"/>
                        </a:lnSpc>
                      </a:pPr>
                      <a:r>
                        <a:rPr lang="es-CO" sz="1200">
                          <a:solidFill>
                            <a:schemeClr val="tx1"/>
                          </a:solidFill>
                          <a:effectLst/>
                        </a:rPr>
                        <a:t>Humedad relativa</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solidFill>
                      <a:schemeClr val="accent1">
                        <a:lumMod val="40000"/>
                        <a:lumOff val="60000"/>
                      </a:schemeClr>
                    </a:solidFill>
                  </a:tcPr>
                </a:tc>
                <a:tc>
                  <a:txBody>
                    <a:bodyPr/>
                    <a:lstStyle/>
                    <a:p>
                      <a:pPr indent="180340" algn="ctr">
                        <a:lnSpc>
                          <a:spcPct val="115000"/>
                        </a:lnSpc>
                      </a:pPr>
                      <a:r>
                        <a:rPr lang="es-CO" sz="1200">
                          <a:solidFill>
                            <a:schemeClr val="tx1"/>
                          </a:solidFill>
                          <a:effectLst/>
                        </a:rPr>
                        <a:t>100</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562617837"/>
                  </a:ext>
                </a:extLst>
              </a:tr>
              <a:tr h="386209">
                <a:tc>
                  <a:txBody>
                    <a:bodyPr/>
                    <a:lstStyle/>
                    <a:p>
                      <a:pPr indent="180340" algn="ctr">
                        <a:lnSpc>
                          <a:spcPct val="115000"/>
                        </a:lnSpc>
                      </a:pPr>
                      <a:r>
                        <a:rPr lang="es-CO" sz="1200">
                          <a:solidFill>
                            <a:schemeClr val="tx1"/>
                          </a:solidFill>
                          <a:effectLst/>
                        </a:rPr>
                        <a:t>5</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indent="180340" algn="ctr">
                        <a:lnSpc>
                          <a:spcPct val="115000"/>
                        </a:lnSpc>
                      </a:pPr>
                      <a:r>
                        <a:rPr lang="es-CO" sz="1200">
                          <a:solidFill>
                            <a:schemeClr val="tx1"/>
                          </a:solidFill>
                          <a:effectLst/>
                        </a:rPr>
                        <a:t>Magnitud de la velocidad promedio del viento</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solidFill>
                      <a:schemeClr val="accent1">
                        <a:lumMod val="40000"/>
                        <a:lumOff val="60000"/>
                      </a:schemeClr>
                    </a:solidFill>
                  </a:tcPr>
                </a:tc>
                <a:tc>
                  <a:txBody>
                    <a:bodyPr/>
                    <a:lstStyle/>
                    <a:p>
                      <a:pPr indent="180340" algn="ctr">
                        <a:lnSpc>
                          <a:spcPct val="115000"/>
                        </a:lnSpc>
                      </a:pPr>
                      <a:r>
                        <a:rPr lang="es-CO" sz="1200">
                          <a:solidFill>
                            <a:schemeClr val="tx1"/>
                          </a:solidFill>
                          <a:effectLst/>
                        </a:rPr>
                        <a:t>100</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4028558835"/>
                  </a:ext>
                </a:extLst>
              </a:tr>
              <a:tr h="386209">
                <a:tc>
                  <a:txBody>
                    <a:bodyPr/>
                    <a:lstStyle/>
                    <a:p>
                      <a:pPr indent="180340" algn="ctr">
                        <a:lnSpc>
                          <a:spcPct val="115000"/>
                        </a:lnSpc>
                      </a:pPr>
                      <a:r>
                        <a:rPr lang="es-CO" sz="1200">
                          <a:solidFill>
                            <a:schemeClr val="tx1"/>
                          </a:solidFill>
                          <a:effectLst/>
                        </a:rPr>
                        <a:t>6</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indent="180340" algn="ctr">
                        <a:lnSpc>
                          <a:spcPct val="115000"/>
                        </a:lnSpc>
                      </a:pPr>
                      <a:r>
                        <a:rPr lang="es-CO" sz="1200">
                          <a:solidFill>
                            <a:schemeClr val="tx1"/>
                          </a:solidFill>
                          <a:effectLst/>
                        </a:rPr>
                        <a:t>Magnitud de la Velocidad Máxima del viento</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solidFill>
                      <a:schemeClr val="accent1">
                        <a:lumMod val="40000"/>
                        <a:lumOff val="60000"/>
                      </a:schemeClr>
                    </a:solidFill>
                  </a:tcPr>
                </a:tc>
                <a:tc>
                  <a:txBody>
                    <a:bodyPr/>
                    <a:lstStyle/>
                    <a:p>
                      <a:pPr indent="180340" algn="ctr">
                        <a:lnSpc>
                          <a:spcPct val="115000"/>
                        </a:lnSpc>
                      </a:pPr>
                      <a:r>
                        <a:rPr lang="es-CO" sz="1200">
                          <a:solidFill>
                            <a:schemeClr val="tx1"/>
                          </a:solidFill>
                          <a:effectLst/>
                        </a:rPr>
                        <a:t>100</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3851752733"/>
                  </a:ext>
                </a:extLst>
              </a:tr>
              <a:tr h="286534">
                <a:tc>
                  <a:txBody>
                    <a:bodyPr/>
                    <a:lstStyle/>
                    <a:p>
                      <a:pPr indent="180340" algn="ctr">
                        <a:lnSpc>
                          <a:spcPct val="115000"/>
                        </a:lnSpc>
                      </a:pPr>
                      <a:r>
                        <a:rPr lang="es-CO" sz="1200">
                          <a:solidFill>
                            <a:schemeClr val="tx1"/>
                          </a:solidFill>
                          <a:effectLst/>
                        </a:rPr>
                        <a:t>7</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indent="180340" algn="ctr">
                        <a:lnSpc>
                          <a:spcPct val="115000"/>
                        </a:lnSpc>
                      </a:pPr>
                      <a:r>
                        <a:rPr lang="es-CO" sz="1200">
                          <a:solidFill>
                            <a:schemeClr val="tx1"/>
                          </a:solidFill>
                          <a:effectLst/>
                        </a:rPr>
                        <a:t>Dirección promedio del viento</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solidFill>
                      <a:schemeClr val="accent1">
                        <a:lumMod val="40000"/>
                        <a:lumOff val="60000"/>
                      </a:schemeClr>
                    </a:solidFill>
                  </a:tcPr>
                </a:tc>
                <a:tc>
                  <a:txBody>
                    <a:bodyPr/>
                    <a:lstStyle/>
                    <a:p>
                      <a:pPr indent="180340" algn="ctr">
                        <a:lnSpc>
                          <a:spcPct val="115000"/>
                        </a:lnSpc>
                      </a:pPr>
                      <a:r>
                        <a:rPr lang="es-CO" sz="1200">
                          <a:solidFill>
                            <a:schemeClr val="tx1"/>
                          </a:solidFill>
                          <a:effectLst/>
                        </a:rPr>
                        <a:t>100</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460277925"/>
                  </a:ext>
                </a:extLst>
              </a:tr>
              <a:tr h="286534">
                <a:tc>
                  <a:txBody>
                    <a:bodyPr/>
                    <a:lstStyle/>
                    <a:p>
                      <a:pPr indent="180340" algn="ctr">
                        <a:lnSpc>
                          <a:spcPct val="115000"/>
                        </a:lnSpc>
                      </a:pPr>
                      <a:r>
                        <a:rPr lang="es-CO" sz="1200">
                          <a:solidFill>
                            <a:schemeClr val="tx1"/>
                          </a:solidFill>
                          <a:effectLst/>
                        </a:rPr>
                        <a:t>8</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indent="180340" algn="ctr">
                        <a:lnSpc>
                          <a:spcPct val="115000"/>
                        </a:lnSpc>
                      </a:pPr>
                      <a:r>
                        <a:rPr lang="es-CO" sz="1200">
                          <a:solidFill>
                            <a:schemeClr val="tx1"/>
                          </a:solidFill>
                          <a:effectLst/>
                        </a:rPr>
                        <a:t>Dirección Máxima del viento</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solidFill>
                      <a:schemeClr val="accent1">
                        <a:lumMod val="40000"/>
                        <a:lumOff val="60000"/>
                      </a:schemeClr>
                    </a:solidFill>
                  </a:tcPr>
                </a:tc>
                <a:tc>
                  <a:txBody>
                    <a:bodyPr/>
                    <a:lstStyle/>
                    <a:p>
                      <a:pPr indent="180340" algn="ctr">
                        <a:lnSpc>
                          <a:spcPct val="115000"/>
                        </a:lnSpc>
                      </a:pPr>
                      <a:r>
                        <a:rPr lang="es-CO" sz="1200">
                          <a:solidFill>
                            <a:schemeClr val="tx1"/>
                          </a:solidFill>
                          <a:effectLst/>
                        </a:rPr>
                        <a:t>100</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872483737"/>
                  </a:ext>
                </a:extLst>
              </a:tr>
              <a:tr h="286534">
                <a:tc>
                  <a:txBody>
                    <a:bodyPr/>
                    <a:lstStyle/>
                    <a:p>
                      <a:pPr indent="180340" algn="ctr">
                        <a:lnSpc>
                          <a:spcPct val="115000"/>
                        </a:lnSpc>
                      </a:pPr>
                      <a:r>
                        <a:rPr lang="es-CO" sz="1200">
                          <a:solidFill>
                            <a:schemeClr val="tx1"/>
                          </a:solidFill>
                          <a:effectLst/>
                        </a:rPr>
                        <a:t>9</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indent="180340" algn="ctr">
                        <a:lnSpc>
                          <a:spcPct val="115000"/>
                        </a:lnSpc>
                      </a:pPr>
                      <a:r>
                        <a:rPr lang="es-CO" sz="1200">
                          <a:solidFill>
                            <a:schemeClr val="tx1"/>
                          </a:solidFill>
                          <a:effectLst/>
                        </a:rPr>
                        <a:t>Radiación solar</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solidFill>
                      <a:schemeClr val="accent6">
                        <a:lumMod val="60000"/>
                        <a:lumOff val="40000"/>
                      </a:schemeClr>
                    </a:solidFill>
                  </a:tcPr>
                </a:tc>
                <a:tc>
                  <a:txBody>
                    <a:bodyPr/>
                    <a:lstStyle/>
                    <a:p>
                      <a:pPr indent="180340" algn="ctr">
                        <a:lnSpc>
                          <a:spcPct val="115000"/>
                        </a:lnSpc>
                      </a:pPr>
                      <a:r>
                        <a:rPr lang="es-CO" sz="1200">
                          <a:solidFill>
                            <a:schemeClr val="tx1"/>
                          </a:solidFill>
                          <a:effectLst/>
                        </a:rPr>
                        <a:t>1,422</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3143195494"/>
                  </a:ext>
                </a:extLst>
              </a:tr>
              <a:tr h="286534">
                <a:tc>
                  <a:txBody>
                    <a:bodyPr/>
                    <a:lstStyle/>
                    <a:p>
                      <a:pPr indent="180340" algn="ctr">
                        <a:lnSpc>
                          <a:spcPct val="115000"/>
                        </a:lnSpc>
                      </a:pPr>
                      <a:r>
                        <a:rPr lang="es-CO" sz="1200">
                          <a:solidFill>
                            <a:schemeClr val="tx1"/>
                          </a:solidFill>
                          <a:effectLst/>
                        </a:rPr>
                        <a:t>10</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indent="180340" algn="ctr">
                        <a:lnSpc>
                          <a:spcPct val="115000"/>
                        </a:lnSpc>
                      </a:pPr>
                      <a:r>
                        <a:rPr lang="es-CO" sz="1200">
                          <a:solidFill>
                            <a:schemeClr val="tx1"/>
                          </a:solidFill>
                          <a:effectLst/>
                        </a:rPr>
                        <a:t>Contenido de humedad del suelo</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solidFill>
                      <a:schemeClr val="accent3">
                        <a:lumMod val="60000"/>
                        <a:lumOff val="40000"/>
                      </a:schemeClr>
                    </a:solidFill>
                  </a:tcPr>
                </a:tc>
                <a:tc>
                  <a:txBody>
                    <a:bodyPr/>
                    <a:lstStyle/>
                    <a:p>
                      <a:pPr indent="180340" algn="ctr">
                        <a:lnSpc>
                          <a:spcPct val="115000"/>
                        </a:lnSpc>
                      </a:pPr>
                      <a:r>
                        <a:rPr lang="es-CO" sz="1200">
                          <a:solidFill>
                            <a:schemeClr val="tx1"/>
                          </a:solidFill>
                          <a:effectLst/>
                        </a:rPr>
                        <a:t>2,130</a:t>
                      </a:r>
                      <a:endParaRPr lang="es-CO" sz="12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39162224"/>
                  </a:ext>
                </a:extLst>
              </a:tr>
            </a:tbl>
          </a:graphicData>
        </a:graphic>
      </p:graphicFrame>
      <p:sp>
        <p:nvSpPr>
          <p:cNvPr id="12" name="CuadroTexto 11">
            <a:extLst>
              <a:ext uri="{FF2B5EF4-FFF2-40B4-BE49-F238E27FC236}">
                <a16:creationId xmlns:a16="http://schemas.microsoft.com/office/drawing/2014/main" id="{E5215C9C-0272-487B-A73B-B6E4FDCD9A2D}"/>
              </a:ext>
            </a:extLst>
          </p:cNvPr>
          <p:cNvSpPr txBox="1"/>
          <p:nvPr/>
        </p:nvSpPr>
        <p:spPr>
          <a:xfrm>
            <a:off x="6757875" y="5475419"/>
            <a:ext cx="4029740" cy="338554"/>
          </a:xfrm>
          <a:prstGeom prst="rect">
            <a:avLst/>
          </a:prstGeom>
          <a:noFill/>
        </p:spPr>
        <p:txBody>
          <a:bodyPr wrap="square">
            <a:spAutoFit/>
          </a:bodyPr>
          <a:lstStyle/>
          <a:p>
            <a:pPr algn="ctr"/>
            <a:r>
              <a:rPr lang="es-CO" sz="1600" b="1" err="1">
                <a:solidFill>
                  <a:schemeClr val="accent1"/>
                </a:solidFill>
              </a:rPr>
              <a:t>Baseline</a:t>
            </a:r>
            <a:r>
              <a:rPr lang="es-CO" sz="1600"/>
              <a:t>: Median </a:t>
            </a:r>
            <a:r>
              <a:rPr lang="es-CO" sz="1600" err="1"/>
              <a:t>Imputation</a:t>
            </a:r>
            <a:r>
              <a:rPr lang="es-CO" sz="1600"/>
              <a:t> (MI)</a:t>
            </a:r>
          </a:p>
        </p:txBody>
      </p:sp>
      <p:pic>
        <p:nvPicPr>
          <p:cNvPr id="6" name="Imagen 5" descr="Forma, Rectángulo&#10;&#10;Descripción generada automáticamente">
            <a:extLst>
              <a:ext uri="{FF2B5EF4-FFF2-40B4-BE49-F238E27FC236}">
                <a16:creationId xmlns:a16="http://schemas.microsoft.com/office/drawing/2014/main" id="{91A0D8BC-CB95-4ECE-A1BD-0DE6D3D77F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27" y="2545272"/>
            <a:ext cx="4997119" cy="3610771"/>
          </a:xfrm>
          <a:prstGeom prst="rect">
            <a:avLst/>
          </a:prstGeom>
        </p:spPr>
      </p:pic>
      <p:cxnSp>
        <p:nvCxnSpPr>
          <p:cNvPr id="14" name="Conector recto 13">
            <a:extLst>
              <a:ext uri="{FF2B5EF4-FFF2-40B4-BE49-F238E27FC236}">
                <a16:creationId xmlns:a16="http://schemas.microsoft.com/office/drawing/2014/main" id="{6F191136-3E0F-4597-924A-CA900C59709A}"/>
              </a:ext>
            </a:extLst>
          </p:cNvPr>
          <p:cNvCxnSpPr>
            <a:cxnSpLocks/>
          </p:cNvCxnSpPr>
          <p:nvPr/>
        </p:nvCxnSpPr>
        <p:spPr>
          <a:xfrm>
            <a:off x="1031358" y="4003400"/>
            <a:ext cx="350254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3B928A81-A3C0-4514-9148-C1B131E50356}"/>
              </a:ext>
            </a:extLst>
          </p:cNvPr>
          <p:cNvSpPr txBox="1"/>
          <p:nvPr/>
        </p:nvSpPr>
        <p:spPr>
          <a:xfrm>
            <a:off x="5693512" y="5846038"/>
            <a:ext cx="6214008" cy="338554"/>
          </a:xfrm>
          <a:prstGeom prst="rect">
            <a:avLst/>
          </a:prstGeom>
          <a:noFill/>
        </p:spPr>
        <p:txBody>
          <a:bodyPr wrap="square">
            <a:spAutoFit/>
          </a:bodyPr>
          <a:lstStyle/>
          <a:p>
            <a:pPr algn="ctr"/>
            <a:r>
              <a:rPr lang="es-CO" sz="1600" b="1">
                <a:solidFill>
                  <a:schemeClr val="tx1">
                    <a:lumMod val="50000"/>
                  </a:schemeClr>
                </a:solidFill>
              </a:rPr>
              <a:t>Multivariado</a:t>
            </a:r>
            <a:r>
              <a:rPr lang="es-CO" sz="1600"/>
              <a:t>: </a:t>
            </a:r>
            <a:r>
              <a:rPr lang="en-US" sz="1600"/>
              <a:t>Multiple Imputation by Chained Equations (MICE) </a:t>
            </a:r>
            <a:r>
              <a:rPr lang="en-US" sz="1200"/>
              <a:t>[5] </a:t>
            </a:r>
            <a:endParaRPr lang="es-CO" sz="1200"/>
          </a:p>
        </p:txBody>
      </p:sp>
      <p:sp>
        <p:nvSpPr>
          <p:cNvPr id="16" name="CuadroTexto 15">
            <a:extLst>
              <a:ext uri="{FF2B5EF4-FFF2-40B4-BE49-F238E27FC236}">
                <a16:creationId xmlns:a16="http://schemas.microsoft.com/office/drawing/2014/main" id="{B703848F-A514-4F39-B799-1A6308E50CF6}"/>
              </a:ext>
            </a:extLst>
          </p:cNvPr>
          <p:cNvSpPr txBox="1"/>
          <p:nvPr/>
        </p:nvSpPr>
        <p:spPr>
          <a:xfrm>
            <a:off x="6757875" y="6184592"/>
            <a:ext cx="4029740" cy="338554"/>
          </a:xfrm>
          <a:prstGeom prst="rect">
            <a:avLst/>
          </a:prstGeom>
          <a:noFill/>
        </p:spPr>
        <p:txBody>
          <a:bodyPr wrap="square">
            <a:spAutoFit/>
          </a:bodyPr>
          <a:lstStyle/>
          <a:p>
            <a:pPr algn="ctr"/>
            <a:r>
              <a:rPr lang="es-CO" sz="1600" b="1">
                <a:solidFill>
                  <a:schemeClr val="accent3"/>
                </a:solidFill>
              </a:rPr>
              <a:t>Regresión</a:t>
            </a:r>
            <a:r>
              <a:rPr lang="es-CO" sz="1600"/>
              <a:t>: Linear </a:t>
            </a:r>
            <a:r>
              <a:rPr lang="es-CO" sz="1600" err="1"/>
              <a:t>regression</a:t>
            </a:r>
            <a:endParaRPr lang="es-CO" sz="1600"/>
          </a:p>
        </p:txBody>
      </p:sp>
      <p:cxnSp>
        <p:nvCxnSpPr>
          <p:cNvPr id="19" name="Conector recto 18">
            <a:extLst>
              <a:ext uri="{FF2B5EF4-FFF2-40B4-BE49-F238E27FC236}">
                <a16:creationId xmlns:a16="http://schemas.microsoft.com/office/drawing/2014/main" id="{10D786FC-9CF0-45BD-9AD1-F4C91196FCC8}"/>
              </a:ext>
            </a:extLst>
          </p:cNvPr>
          <p:cNvCxnSpPr>
            <a:cxnSpLocks/>
          </p:cNvCxnSpPr>
          <p:nvPr/>
        </p:nvCxnSpPr>
        <p:spPr>
          <a:xfrm>
            <a:off x="4960139" y="4101826"/>
            <a:ext cx="440531"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 name="Conector recto 21">
            <a:extLst>
              <a:ext uri="{FF2B5EF4-FFF2-40B4-BE49-F238E27FC236}">
                <a16:creationId xmlns:a16="http://schemas.microsoft.com/office/drawing/2014/main" id="{9D453DC8-E374-45EC-8AD3-9C55CF5DC4B1}"/>
              </a:ext>
            </a:extLst>
          </p:cNvPr>
          <p:cNvCxnSpPr>
            <a:cxnSpLocks/>
          </p:cNvCxnSpPr>
          <p:nvPr/>
        </p:nvCxnSpPr>
        <p:spPr>
          <a:xfrm>
            <a:off x="4964906" y="3473175"/>
            <a:ext cx="440531"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4" name="Conector recto 23">
            <a:extLst>
              <a:ext uri="{FF2B5EF4-FFF2-40B4-BE49-F238E27FC236}">
                <a16:creationId xmlns:a16="http://schemas.microsoft.com/office/drawing/2014/main" id="{CC7044CF-BE9F-4887-AD5D-506C3BF12C95}"/>
              </a:ext>
            </a:extLst>
          </p:cNvPr>
          <p:cNvCxnSpPr>
            <a:cxnSpLocks/>
          </p:cNvCxnSpPr>
          <p:nvPr/>
        </p:nvCxnSpPr>
        <p:spPr>
          <a:xfrm>
            <a:off x="4962525" y="3408879"/>
            <a:ext cx="440531"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5" name="Conector recto 24">
            <a:extLst>
              <a:ext uri="{FF2B5EF4-FFF2-40B4-BE49-F238E27FC236}">
                <a16:creationId xmlns:a16="http://schemas.microsoft.com/office/drawing/2014/main" id="{FC08C27E-CF9D-474A-A118-64A77268F52C}"/>
              </a:ext>
            </a:extLst>
          </p:cNvPr>
          <p:cNvCxnSpPr>
            <a:cxnSpLocks/>
          </p:cNvCxnSpPr>
          <p:nvPr/>
        </p:nvCxnSpPr>
        <p:spPr>
          <a:xfrm>
            <a:off x="4960139" y="3439832"/>
            <a:ext cx="440531"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81E334D8-6F96-4939-8886-EF66366F8A17}"/>
              </a:ext>
            </a:extLst>
          </p:cNvPr>
          <p:cNvCxnSpPr>
            <a:cxnSpLocks/>
          </p:cNvCxnSpPr>
          <p:nvPr/>
        </p:nvCxnSpPr>
        <p:spPr>
          <a:xfrm>
            <a:off x="4960139" y="4318519"/>
            <a:ext cx="440531"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9" name="Rectángulo 28">
            <a:extLst>
              <a:ext uri="{FF2B5EF4-FFF2-40B4-BE49-F238E27FC236}">
                <a16:creationId xmlns:a16="http://schemas.microsoft.com/office/drawing/2014/main" id="{7C5F8C92-05FF-4CE5-B918-3696B3012E47}"/>
              </a:ext>
            </a:extLst>
          </p:cNvPr>
          <p:cNvSpPr/>
          <p:nvPr/>
        </p:nvSpPr>
        <p:spPr>
          <a:xfrm>
            <a:off x="4962520" y="4151745"/>
            <a:ext cx="440531" cy="110856"/>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0" name="Rectángulo 29">
            <a:extLst>
              <a:ext uri="{FF2B5EF4-FFF2-40B4-BE49-F238E27FC236}">
                <a16:creationId xmlns:a16="http://schemas.microsoft.com/office/drawing/2014/main" id="{51EF47F6-6B9D-4C14-97AE-24380ADA619F}"/>
              </a:ext>
            </a:extLst>
          </p:cNvPr>
          <p:cNvSpPr/>
          <p:nvPr/>
        </p:nvSpPr>
        <p:spPr>
          <a:xfrm>
            <a:off x="4962520" y="4381580"/>
            <a:ext cx="440531" cy="11421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CuadroTexto 30">
            <a:extLst>
              <a:ext uri="{FF2B5EF4-FFF2-40B4-BE49-F238E27FC236}">
                <a16:creationId xmlns:a16="http://schemas.microsoft.com/office/drawing/2014/main" id="{68A82ACA-F408-41AB-9B63-D9F0D10F4DAB}"/>
              </a:ext>
            </a:extLst>
          </p:cNvPr>
          <p:cNvSpPr txBox="1"/>
          <p:nvPr/>
        </p:nvSpPr>
        <p:spPr>
          <a:xfrm>
            <a:off x="194605" y="2372624"/>
            <a:ext cx="5639127" cy="338554"/>
          </a:xfrm>
          <a:prstGeom prst="rect">
            <a:avLst/>
          </a:prstGeom>
          <a:solidFill>
            <a:schemeClr val="accent4"/>
          </a:solidFill>
        </p:spPr>
        <p:txBody>
          <a:bodyPr wrap="square" rtlCol="0">
            <a:spAutoFit/>
          </a:bodyPr>
          <a:lstStyle/>
          <a:p>
            <a:pPr algn="ctr"/>
            <a:r>
              <a:rPr lang="es-CO" sz="1600" u="sng">
                <a:latin typeface="Arial" panose="020B0604020202020204" pitchFamily="34" charset="0"/>
                <a:cs typeface="Arial" panose="020B0604020202020204" pitchFamily="34" charset="0"/>
              </a:rPr>
              <a:t>Mapa de calor para los datos nulos y no nulos</a:t>
            </a:r>
          </a:p>
        </p:txBody>
      </p:sp>
      <p:sp>
        <p:nvSpPr>
          <p:cNvPr id="5" name="Marcador de número de diapositiva 4">
            <a:extLst>
              <a:ext uri="{FF2B5EF4-FFF2-40B4-BE49-F238E27FC236}">
                <a16:creationId xmlns:a16="http://schemas.microsoft.com/office/drawing/2014/main" id="{17608E41-C49B-4753-826B-83F9A5ED99FB}"/>
              </a:ext>
            </a:extLst>
          </p:cNvPr>
          <p:cNvSpPr>
            <a:spLocks noGrp="1"/>
          </p:cNvSpPr>
          <p:nvPr>
            <p:ph type="sldNum" sz="quarter" idx="11"/>
          </p:nvPr>
        </p:nvSpPr>
        <p:spPr/>
        <p:txBody>
          <a:bodyPr/>
          <a:lstStyle/>
          <a:p>
            <a:fld id="{371CA52D-80BA-40FF-AF84-7C7CFA176718}" type="slidenum">
              <a:rPr lang="es-CO" smtClean="0"/>
              <a:t>12</a:t>
            </a:fld>
            <a:endParaRPr lang="es-CO"/>
          </a:p>
        </p:txBody>
      </p:sp>
      <p:sp>
        <p:nvSpPr>
          <p:cNvPr id="23" name="CuadroTexto 22">
            <a:extLst>
              <a:ext uri="{FF2B5EF4-FFF2-40B4-BE49-F238E27FC236}">
                <a16:creationId xmlns:a16="http://schemas.microsoft.com/office/drawing/2014/main" id="{EB9C3FC9-B977-4DE8-BF71-97112403FD74}"/>
              </a:ext>
            </a:extLst>
          </p:cNvPr>
          <p:cNvSpPr txBox="1"/>
          <p:nvPr/>
        </p:nvSpPr>
        <p:spPr>
          <a:xfrm>
            <a:off x="80112" y="6379412"/>
            <a:ext cx="7834528" cy="461665"/>
          </a:xfrm>
          <a:prstGeom prst="rect">
            <a:avLst/>
          </a:prstGeom>
          <a:noFill/>
        </p:spPr>
        <p:txBody>
          <a:bodyPr wrap="square">
            <a:spAutoFit/>
          </a:bodyPr>
          <a:lstStyle/>
          <a:p>
            <a:r>
              <a:rPr lang="en-US" sz="1200"/>
              <a:t>[5] KIM, Yohan, et al. Strategies for imputation of high-resolution environmental data in clinical randomized controlled trials. International Journal of Environmental Research and Public Health, 2022, vol. 19, no 3, p. 1307.</a:t>
            </a:r>
            <a:endParaRPr lang="es-CO" sz="1200"/>
          </a:p>
        </p:txBody>
      </p:sp>
    </p:spTree>
    <p:extLst>
      <p:ext uri="{BB962C8B-B14F-4D97-AF65-F5344CB8AC3E}">
        <p14:creationId xmlns:p14="http://schemas.microsoft.com/office/powerpoint/2010/main" val="962477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5CDE396E-B95D-4ABC-A338-1084C7593B23}"/>
              </a:ext>
            </a:extLst>
          </p:cNvPr>
          <p:cNvSpPr>
            <a:spLocks noGrp="1"/>
          </p:cNvSpPr>
          <p:nvPr>
            <p:ph type="title"/>
          </p:nvPr>
        </p:nvSpPr>
        <p:spPr>
          <a:xfrm>
            <a:off x="2171700" y="508100"/>
            <a:ext cx="6502695" cy="702384"/>
          </a:xfrm>
        </p:spPr>
        <p:txBody>
          <a:bodyPr>
            <a:normAutofit fontScale="90000"/>
          </a:bodyPr>
          <a:lstStyle/>
          <a:p>
            <a:r>
              <a:rPr lang="es-MX"/>
              <a:t>Preparación de los datos</a:t>
            </a:r>
            <a:endParaRPr lang="es-CO"/>
          </a:p>
        </p:txBody>
      </p:sp>
      <p:sp>
        <p:nvSpPr>
          <p:cNvPr id="8" name="Marcador de texto 2">
            <a:extLst>
              <a:ext uri="{FF2B5EF4-FFF2-40B4-BE49-F238E27FC236}">
                <a16:creationId xmlns:a16="http://schemas.microsoft.com/office/drawing/2014/main" id="{569CA674-D2DB-4291-959D-13BE11C5467F}"/>
              </a:ext>
            </a:extLst>
          </p:cNvPr>
          <p:cNvSpPr>
            <a:spLocks noGrp="1"/>
          </p:cNvSpPr>
          <p:nvPr>
            <p:ph type="body" sz="quarter" idx="14"/>
          </p:nvPr>
        </p:nvSpPr>
        <p:spPr>
          <a:xfrm>
            <a:off x="176096" y="261461"/>
            <a:ext cx="1995604" cy="1195662"/>
          </a:xfrm>
        </p:spPr>
        <p:txBody>
          <a:bodyPr/>
          <a:lstStyle/>
          <a:p>
            <a:r>
              <a:rPr lang="es-CO"/>
              <a:t>2.1.1</a:t>
            </a:r>
          </a:p>
        </p:txBody>
      </p:sp>
      <p:sp>
        <p:nvSpPr>
          <p:cNvPr id="9" name="CuadroTexto 8">
            <a:extLst>
              <a:ext uri="{FF2B5EF4-FFF2-40B4-BE49-F238E27FC236}">
                <a16:creationId xmlns:a16="http://schemas.microsoft.com/office/drawing/2014/main" id="{8F70E9E2-16D3-4594-8894-75356F42B601}"/>
              </a:ext>
            </a:extLst>
          </p:cNvPr>
          <p:cNvSpPr txBox="1"/>
          <p:nvPr/>
        </p:nvSpPr>
        <p:spPr>
          <a:xfrm>
            <a:off x="0" y="1349610"/>
            <a:ext cx="6687879" cy="461665"/>
          </a:xfrm>
          <a:prstGeom prst="homePlate">
            <a:avLst/>
          </a:prstGeom>
          <a:solidFill>
            <a:schemeClr val="bg2"/>
          </a:solidFill>
        </p:spPr>
        <p:txBody>
          <a:bodyPr wrap="square" rtlCol="0">
            <a:spAutoFit/>
          </a:bodyPr>
          <a:lstStyle/>
          <a:p>
            <a:pPr algn="r"/>
            <a:r>
              <a:rPr lang="es-CO" sz="2400" b="1">
                <a:latin typeface="Arial" panose="020B0604020202020204" pitchFamily="34" charset="0"/>
                <a:cs typeface="Arial" panose="020B0604020202020204" pitchFamily="34" charset="0"/>
              </a:rPr>
              <a:t>Identificación y rellenado de datos nulos</a:t>
            </a:r>
          </a:p>
        </p:txBody>
      </p:sp>
      <p:pic>
        <p:nvPicPr>
          <p:cNvPr id="12" name="Imagen 11" descr="Gráfico, Histograma&#10;&#10;Descripción generada automáticamente">
            <a:extLst>
              <a:ext uri="{FF2B5EF4-FFF2-40B4-BE49-F238E27FC236}">
                <a16:creationId xmlns:a16="http://schemas.microsoft.com/office/drawing/2014/main" id="{E3BB380B-E705-497F-B16E-79C63FB323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765" y="2705712"/>
            <a:ext cx="5172632" cy="3420834"/>
          </a:xfrm>
          <a:prstGeom prst="rect">
            <a:avLst/>
          </a:prstGeom>
        </p:spPr>
      </p:pic>
      <p:pic>
        <p:nvPicPr>
          <p:cNvPr id="14" name="Imagen 13" descr="Gráfico, Histograma&#10;&#10;Descripción generada automáticamente">
            <a:extLst>
              <a:ext uri="{FF2B5EF4-FFF2-40B4-BE49-F238E27FC236}">
                <a16:creationId xmlns:a16="http://schemas.microsoft.com/office/drawing/2014/main" id="{45F8BFEE-3AB1-4AAC-9FA5-306F2A3019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9134" y="2705712"/>
            <a:ext cx="5172632" cy="3420834"/>
          </a:xfrm>
          <a:prstGeom prst="rect">
            <a:avLst/>
          </a:prstGeom>
        </p:spPr>
      </p:pic>
      <p:sp>
        <p:nvSpPr>
          <p:cNvPr id="19" name="CuadroTexto 18">
            <a:extLst>
              <a:ext uri="{FF2B5EF4-FFF2-40B4-BE49-F238E27FC236}">
                <a16:creationId xmlns:a16="http://schemas.microsoft.com/office/drawing/2014/main" id="{253250D7-79CE-420A-9629-25BDB81BE908}"/>
              </a:ext>
            </a:extLst>
          </p:cNvPr>
          <p:cNvSpPr txBox="1"/>
          <p:nvPr/>
        </p:nvSpPr>
        <p:spPr>
          <a:xfrm>
            <a:off x="1935808" y="2048068"/>
            <a:ext cx="8320383" cy="400110"/>
          </a:xfrm>
          <a:prstGeom prst="rect">
            <a:avLst/>
          </a:prstGeom>
          <a:noFill/>
        </p:spPr>
        <p:txBody>
          <a:bodyPr wrap="square" rtlCol="0">
            <a:spAutoFit/>
          </a:bodyPr>
          <a:lstStyle/>
          <a:p>
            <a:pPr algn="ctr"/>
            <a:r>
              <a:rPr lang="es-CO" sz="2000">
                <a:effectLst>
                  <a:outerShdw blurRad="38100" dist="38100" dir="2700000" algn="tl">
                    <a:srgbClr val="000000">
                      <a:alpha val="43137"/>
                    </a:srgbClr>
                  </a:outerShdw>
                </a:effectLst>
                <a:latin typeface="Arial" panose="020B0604020202020204" pitchFamily="34" charset="0"/>
                <a:cs typeface="Arial" panose="020B0604020202020204" pitchFamily="34" charset="0"/>
              </a:rPr>
              <a:t>Serie temporal de radiación explorando dos técnicas de </a:t>
            </a:r>
            <a:r>
              <a:rPr lang="es-CO" sz="200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inputado</a:t>
            </a:r>
            <a:endParaRPr lang="es-CO" sz="200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20" name="CuadroTexto 19">
            <a:extLst>
              <a:ext uri="{FF2B5EF4-FFF2-40B4-BE49-F238E27FC236}">
                <a16:creationId xmlns:a16="http://schemas.microsoft.com/office/drawing/2014/main" id="{74A3D27D-E0F4-4821-8D87-B562D967B824}"/>
              </a:ext>
            </a:extLst>
          </p:cNvPr>
          <p:cNvSpPr txBox="1"/>
          <p:nvPr/>
        </p:nvSpPr>
        <p:spPr>
          <a:xfrm>
            <a:off x="1031097" y="2505978"/>
            <a:ext cx="4107967" cy="338554"/>
          </a:xfrm>
          <a:prstGeom prst="rect">
            <a:avLst/>
          </a:prstGeom>
          <a:solidFill>
            <a:schemeClr val="accent4"/>
          </a:solidFill>
        </p:spPr>
        <p:txBody>
          <a:bodyPr wrap="square" rtlCol="0">
            <a:spAutoFit/>
          </a:bodyPr>
          <a:lstStyle/>
          <a:p>
            <a:pPr algn="ctr"/>
            <a:r>
              <a:rPr lang="es-CO" sz="1600" u="sng" err="1">
                <a:latin typeface="Arial" panose="020B0604020202020204" pitchFamily="34" charset="0"/>
                <a:cs typeface="Arial" panose="020B0604020202020204" pitchFamily="34" charset="0"/>
              </a:rPr>
              <a:t>inputación</a:t>
            </a:r>
            <a:r>
              <a:rPr lang="es-CO" sz="1600" u="sng">
                <a:latin typeface="Arial" panose="020B0604020202020204" pitchFamily="34" charset="0"/>
                <a:cs typeface="Arial" panose="020B0604020202020204" pitchFamily="34" charset="0"/>
              </a:rPr>
              <a:t> con MI</a:t>
            </a:r>
          </a:p>
        </p:txBody>
      </p:sp>
      <p:sp>
        <p:nvSpPr>
          <p:cNvPr id="21" name="CuadroTexto 20">
            <a:extLst>
              <a:ext uri="{FF2B5EF4-FFF2-40B4-BE49-F238E27FC236}">
                <a16:creationId xmlns:a16="http://schemas.microsoft.com/office/drawing/2014/main" id="{9D1355D9-F906-40C8-B0A2-24E3A29AEA40}"/>
              </a:ext>
            </a:extLst>
          </p:cNvPr>
          <p:cNvSpPr txBox="1"/>
          <p:nvPr/>
        </p:nvSpPr>
        <p:spPr>
          <a:xfrm>
            <a:off x="7222538" y="2505539"/>
            <a:ext cx="4107967" cy="338554"/>
          </a:xfrm>
          <a:prstGeom prst="rect">
            <a:avLst/>
          </a:prstGeom>
          <a:solidFill>
            <a:schemeClr val="accent4"/>
          </a:solidFill>
        </p:spPr>
        <p:txBody>
          <a:bodyPr wrap="square" rtlCol="0">
            <a:spAutoFit/>
          </a:bodyPr>
          <a:lstStyle/>
          <a:p>
            <a:pPr algn="ctr"/>
            <a:r>
              <a:rPr lang="es-CO" sz="1600" u="sng" err="1">
                <a:latin typeface="Arial" panose="020B0604020202020204" pitchFamily="34" charset="0"/>
                <a:cs typeface="Arial" panose="020B0604020202020204" pitchFamily="34" charset="0"/>
              </a:rPr>
              <a:t>inputación</a:t>
            </a:r>
            <a:r>
              <a:rPr lang="es-CO" sz="1600" u="sng">
                <a:latin typeface="Arial" panose="020B0604020202020204" pitchFamily="34" charset="0"/>
                <a:cs typeface="Arial" panose="020B0604020202020204" pitchFamily="34" charset="0"/>
              </a:rPr>
              <a:t> con MICE</a:t>
            </a:r>
          </a:p>
        </p:txBody>
      </p:sp>
      <p:sp>
        <p:nvSpPr>
          <p:cNvPr id="2" name="Marcador de número de diapositiva 1">
            <a:extLst>
              <a:ext uri="{FF2B5EF4-FFF2-40B4-BE49-F238E27FC236}">
                <a16:creationId xmlns:a16="http://schemas.microsoft.com/office/drawing/2014/main" id="{F350F172-7F1C-4E74-B4DC-EA68A33960B7}"/>
              </a:ext>
            </a:extLst>
          </p:cNvPr>
          <p:cNvSpPr>
            <a:spLocks noGrp="1"/>
          </p:cNvSpPr>
          <p:nvPr>
            <p:ph type="sldNum" sz="quarter" idx="11"/>
          </p:nvPr>
        </p:nvSpPr>
        <p:spPr/>
        <p:txBody>
          <a:bodyPr/>
          <a:lstStyle/>
          <a:p>
            <a:fld id="{371CA52D-80BA-40FF-AF84-7C7CFA176718}" type="slidenum">
              <a:rPr lang="es-CO" smtClean="0"/>
              <a:t>13</a:t>
            </a:fld>
            <a:endParaRPr lang="es-CO"/>
          </a:p>
        </p:txBody>
      </p:sp>
    </p:spTree>
    <p:extLst>
      <p:ext uri="{BB962C8B-B14F-4D97-AF65-F5344CB8AC3E}">
        <p14:creationId xmlns:p14="http://schemas.microsoft.com/office/powerpoint/2010/main" val="3155934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5CDE396E-B95D-4ABC-A338-1084C7593B23}"/>
              </a:ext>
            </a:extLst>
          </p:cNvPr>
          <p:cNvSpPr>
            <a:spLocks noGrp="1"/>
          </p:cNvSpPr>
          <p:nvPr>
            <p:ph type="title"/>
          </p:nvPr>
        </p:nvSpPr>
        <p:spPr>
          <a:xfrm>
            <a:off x="2171700" y="508100"/>
            <a:ext cx="6502695" cy="702384"/>
          </a:xfrm>
        </p:spPr>
        <p:txBody>
          <a:bodyPr>
            <a:normAutofit fontScale="90000"/>
          </a:bodyPr>
          <a:lstStyle/>
          <a:p>
            <a:r>
              <a:rPr lang="es-MX"/>
              <a:t>Preparación de los datos</a:t>
            </a:r>
            <a:endParaRPr lang="es-CO"/>
          </a:p>
        </p:txBody>
      </p:sp>
      <p:sp>
        <p:nvSpPr>
          <p:cNvPr id="8" name="Marcador de texto 2">
            <a:extLst>
              <a:ext uri="{FF2B5EF4-FFF2-40B4-BE49-F238E27FC236}">
                <a16:creationId xmlns:a16="http://schemas.microsoft.com/office/drawing/2014/main" id="{569CA674-D2DB-4291-959D-13BE11C5467F}"/>
              </a:ext>
            </a:extLst>
          </p:cNvPr>
          <p:cNvSpPr>
            <a:spLocks noGrp="1"/>
          </p:cNvSpPr>
          <p:nvPr>
            <p:ph type="body" sz="quarter" idx="14"/>
          </p:nvPr>
        </p:nvSpPr>
        <p:spPr>
          <a:xfrm>
            <a:off x="176096" y="261461"/>
            <a:ext cx="1995604" cy="1195662"/>
          </a:xfrm>
        </p:spPr>
        <p:txBody>
          <a:bodyPr/>
          <a:lstStyle/>
          <a:p>
            <a:r>
              <a:rPr lang="es-CO"/>
              <a:t>2.1.1</a:t>
            </a:r>
          </a:p>
        </p:txBody>
      </p:sp>
      <p:sp>
        <p:nvSpPr>
          <p:cNvPr id="9" name="CuadroTexto 8">
            <a:extLst>
              <a:ext uri="{FF2B5EF4-FFF2-40B4-BE49-F238E27FC236}">
                <a16:creationId xmlns:a16="http://schemas.microsoft.com/office/drawing/2014/main" id="{8F70E9E2-16D3-4594-8894-75356F42B601}"/>
              </a:ext>
            </a:extLst>
          </p:cNvPr>
          <p:cNvSpPr txBox="1"/>
          <p:nvPr/>
        </p:nvSpPr>
        <p:spPr>
          <a:xfrm>
            <a:off x="0" y="1349610"/>
            <a:ext cx="6687879" cy="461665"/>
          </a:xfrm>
          <a:prstGeom prst="homePlate">
            <a:avLst/>
          </a:prstGeom>
          <a:solidFill>
            <a:schemeClr val="bg2"/>
          </a:solidFill>
        </p:spPr>
        <p:txBody>
          <a:bodyPr wrap="square" rtlCol="0">
            <a:spAutoFit/>
          </a:bodyPr>
          <a:lstStyle/>
          <a:p>
            <a:pPr algn="r"/>
            <a:r>
              <a:rPr lang="es-CO" sz="2400" b="1">
                <a:latin typeface="Arial" panose="020B0604020202020204" pitchFamily="34" charset="0"/>
                <a:cs typeface="Arial" panose="020B0604020202020204" pitchFamily="34" charset="0"/>
              </a:rPr>
              <a:t>Identificación y rellenado de datos nulos</a:t>
            </a:r>
          </a:p>
        </p:txBody>
      </p:sp>
      <p:pic>
        <p:nvPicPr>
          <p:cNvPr id="16" name="Imagen 15" descr="Gráfico&#10;&#10;Descripción generada automáticamente con confianza media">
            <a:extLst>
              <a:ext uri="{FF2B5EF4-FFF2-40B4-BE49-F238E27FC236}">
                <a16:creationId xmlns:a16="http://schemas.microsoft.com/office/drawing/2014/main" id="{ECC82508-BEEF-4F99-8794-30AF3F1267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1179" y="4245489"/>
            <a:ext cx="4085077" cy="2189646"/>
          </a:xfrm>
          <a:prstGeom prst="rect">
            <a:avLst/>
          </a:prstGeom>
        </p:spPr>
      </p:pic>
      <p:pic>
        <p:nvPicPr>
          <p:cNvPr id="18" name="Imagen 17" descr="Gráfico&#10;&#10;Descripción generada automáticamente">
            <a:extLst>
              <a:ext uri="{FF2B5EF4-FFF2-40B4-BE49-F238E27FC236}">
                <a16:creationId xmlns:a16="http://schemas.microsoft.com/office/drawing/2014/main" id="{46220B85-E22C-4B4D-92CE-C90F7A620D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1178" y="1811275"/>
            <a:ext cx="4085077" cy="2189646"/>
          </a:xfrm>
          <a:prstGeom prst="rect">
            <a:avLst/>
          </a:prstGeom>
        </p:spPr>
      </p:pic>
      <p:sp>
        <p:nvSpPr>
          <p:cNvPr id="13" name="CuadroTexto 12">
            <a:extLst>
              <a:ext uri="{FF2B5EF4-FFF2-40B4-BE49-F238E27FC236}">
                <a16:creationId xmlns:a16="http://schemas.microsoft.com/office/drawing/2014/main" id="{61F2B52E-B535-471F-A332-C363AC4951F0}"/>
              </a:ext>
            </a:extLst>
          </p:cNvPr>
          <p:cNvSpPr txBox="1"/>
          <p:nvPr/>
        </p:nvSpPr>
        <p:spPr>
          <a:xfrm>
            <a:off x="7204842" y="1580442"/>
            <a:ext cx="4768004" cy="338554"/>
          </a:xfrm>
          <a:prstGeom prst="rect">
            <a:avLst/>
          </a:prstGeom>
          <a:solidFill>
            <a:srgbClr val="FFFFFF"/>
          </a:solidFill>
        </p:spPr>
        <p:txBody>
          <a:bodyPr wrap="square" rtlCol="0">
            <a:spAutoFit/>
          </a:bodyPr>
          <a:lstStyle/>
          <a:p>
            <a:pPr algn="ctr"/>
            <a:r>
              <a:rPr lang="es-CO" sz="1600" u="sng">
                <a:latin typeface="Arial" panose="020B0604020202020204" pitchFamily="34" charset="0"/>
                <a:cs typeface="Arial" panose="020B0604020202020204" pitchFamily="34" charset="0"/>
              </a:rPr>
              <a:t>Serie temporal de humedad del suelo original</a:t>
            </a:r>
          </a:p>
        </p:txBody>
      </p:sp>
      <p:sp>
        <p:nvSpPr>
          <p:cNvPr id="15" name="CuadroTexto 14">
            <a:extLst>
              <a:ext uri="{FF2B5EF4-FFF2-40B4-BE49-F238E27FC236}">
                <a16:creationId xmlns:a16="http://schemas.microsoft.com/office/drawing/2014/main" id="{9F908351-01DA-4475-A4B0-643CBAAAE787}"/>
              </a:ext>
            </a:extLst>
          </p:cNvPr>
          <p:cNvSpPr txBox="1"/>
          <p:nvPr/>
        </p:nvSpPr>
        <p:spPr>
          <a:xfrm>
            <a:off x="7204842" y="4032692"/>
            <a:ext cx="4768004" cy="338554"/>
          </a:xfrm>
          <a:prstGeom prst="rect">
            <a:avLst/>
          </a:prstGeom>
          <a:solidFill>
            <a:srgbClr val="FFFFFF"/>
          </a:solidFill>
        </p:spPr>
        <p:txBody>
          <a:bodyPr wrap="square" rtlCol="0">
            <a:spAutoFit/>
          </a:bodyPr>
          <a:lstStyle/>
          <a:p>
            <a:pPr algn="ctr"/>
            <a:r>
              <a:rPr lang="es-CO" sz="1600" u="sng">
                <a:latin typeface="Arial" panose="020B0604020202020204" pitchFamily="34" charset="0"/>
                <a:cs typeface="Arial" panose="020B0604020202020204" pitchFamily="34" charset="0"/>
              </a:rPr>
              <a:t>Serie temporal de humedad del suelo </a:t>
            </a:r>
            <a:r>
              <a:rPr lang="es-CO" sz="1600" u="sng" err="1">
                <a:latin typeface="Arial" panose="020B0604020202020204" pitchFamily="34" charset="0"/>
                <a:cs typeface="Arial" panose="020B0604020202020204" pitchFamily="34" charset="0"/>
              </a:rPr>
              <a:t>inputado</a:t>
            </a:r>
            <a:endParaRPr lang="es-CO" sz="1600" u="sng">
              <a:latin typeface="Arial" panose="020B0604020202020204" pitchFamily="34" charset="0"/>
              <a:cs typeface="Arial" panose="020B0604020202020204" pitchFamily="34" charset="0"/>
            </a:endParaRPr>
          </a:p>
        </p:txBody>
      </p:sp>
      <p:sp>
        <p:nvSpPr>
          <p:cNvPr id="2" name="Marcador de número de diapositiva 1">
            <a:extLst>
              <a:ext uri="{FF2B5EF4-FFF2-40B4-BE49-F238E27FC236}">
                <a16:creationId xmlns:a16="http://schemas.microsoft.com/office/drawing/2014/main" id="{F350F172-7F1C-4E74-B4DC-EA68A33960B7}"/>
              </a:ext>
            </a:extLst>
          </p:cNvPr>
          <p:cNvSpPr>
            <a:spLocks noGrp="1"/>
          </p:cNvSpPr>
          <p:nvPr>
            <p:ph type="sldNum" sz="quarter" idx="11"/>
          </p:nvPr>
        </p:nvSpPr>
        <p:spPr/>
        <p:txBody>
          <a:bodyPr/>
          <a:lstStyle/>
          <a:p>
            <a:fld id="{371CA52D-80BA-40FF-AF84-7C7CFA176718}" type="slidenum">
              <a:rPr lang="es-CO" smtClean="0"/>
              <a:t>14</a:t>
            </a:fld>
            <a:endParaRPr lang="es-CO"/>
          </a:p>
        </p:txBody>
      </p:sp>
      <p:sp>
        <p:nvSpPr>
          <p:cNvPr id="17" name="CuadroTexto 16">
            <a:extLst>
              <a:ext uri="{FF2B5EF4-FFF2-40B4-BE49-F238E27FC236}">
                <a16:creationId xmlns:a16="http://schemas.microsoft.com/office/drawing/2014/main" id="{FA5B854D-7BA1-4B3D-83B7-46B1C35428ED}"/>
              </a:ext>
            </a:extLst>
          </p:cNvPr>
          <p:cNvSpPr txBox="1"/>
          <p:nvPr/>
        </p:nvSpPr>
        <p:spPr>
          <a:xfrm>
            <a:off x="347641" y="2042108"/>
            <a:ext cx="7622078" cy="369332"/>
          </a:xfrm>
          <a:prstGeom prst="rect">
            <a:avLst/>
          </a:prstGeom>
          <a:noFill/>
        </p:spPr>
        <p:txBody>
          <a:bodyPr wrap="square" rtlCol="0">
            <a:spAutoFit/>
          </a:bodyPr>
          <a:lstStyle/>
          <a:p>
            <a:r>
              <a:rPr lang="es-CO"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Inputación</a:t>
            </a:r>
            <a:r>
              <a:rPr lang="es-CO">
                <a:effectLst>
                  <a:outerShdw blurRad="38100" dist="38100" dir="2700000" algn="tl">
                    <a:srgbClr val="000000">
                      <a:alpha val="43137"/>
                    </a:srgbClr>
                  </a:outerShdw>
                </a:effectLst>
                <a:latin typeface="Arial" panose="020B0604020202020204" pitchFamily="34" charset="0"/>
                <a:cs typeface="Arial" panose="020B0604020202020204" pitchFamily="34" charset="0"/>
              </a:rPr>
              <a:t> de datos de humedad del suelo con regresión lineal</a:t>
            </a:r>
          </a:p>
        </p:txBody>
      </p:sp>
      <p:pic>
        <p:nvPicPr>
          <p:cNvPr id="4" name="Imagen 3" descr="Interfaz de usuario gráfica, Aplicación&#10;&#10;Descripción generada automáticamente">
            <a:extLst>
              <a:ext uri="{FF2B5EF4-FFF2-40B4-BE49-F238E27FC236}">
                <a16:creationId xmlns:a16="http://schemas.microsoft.com/office/drawing/2014/main" id="{30011228-8DBC-4CF3-AA99-35625389EC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88" y="2545272"/>
            <a:ext cx="6847775" cy="3716885"/>
          </a:xfrm>
          <a:prstGeom prst="rect">
            <a:avLst/>
          </a:prstGeom>
        </p:spPr>
      </p:pic>
      <p:sp>
        <p:nvSpPr>
          <p:cNvPr id="23" name="Rectángulo 22">
            <a:extLst>
              <a:ext uri="{FF2B5EF4-FFF2-40B4-BE49-F238E27FC236}">
                <a16:creationId xmlns:a16="http://schemas.microsoft.com/office/drawing/2014/main" id="{797AAF61-9A04-40FC-9305-5B709365D3CE}"/>
              </a:ext>
            </a:extLst>
          </p:cNvPr>
          <p:cNvSpPr/>
          <p:nvPr/>
        </p:nvSpPr>
        <p:spPr>
          <a:xfrm>
            <a:off x="4673600" y="4483100"/>
            <a:ext cx="476250" cy="1779055"/>
          </a:xfrm>
          <a:prstGeom prst="rect">
            <a:avLst/>
          </a:prstGeom>
          <a:noFill/>
          <a:ln w="28575"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CO"/>
          </a:p>
        </p:txBody>
      </p:sp>
      <p:sp>
        <p:nvSpPr>
          <p:cNvPr id="24" name="Rectángulo 23">
            <a:extLst>
              <a:ext uri="{FF2B5EF4-FFF2-40B4-BE49-F238E27FC236}">
                <a16:creationId xmlns:a16="http://schemas.microsoft.com/office/drawing/2014/main" id="{97756696-6669-4249-AA1C-D7732A26EE4B}"/>
              </a:ext>
            </a:extLst>
          </p:cNvPr>
          <p:cNvSpPr/>
          <p:nvPr/>
        </p:nvSpPr>
        <p:spPr>
          <a:xfrm>
            <a:off x="97188" y="4483098"/>
            <a:ext cx="5052662" cy="244568"/>
          </a:xfrm>
          <a:prstGeom prst="rect">
            <a:avLst/>
          </a:prstGeom>
          <a:noFill/>
          <a:ln w="28575"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CO"/>
          </a:p>
        </p:txBody>
      </p:sp>
      <p:sp>
        <p:nvSpPr>
          <p:cNvPr id="6" name="CuadroTexto 5">
            <a:extLst>
              <a:ext uri="{FF2B5EF4-FFF2-40B4-BE49-F238E27FC236}">
                <a16:creationId xmlns:a16="http://schemas.microsoft.com/office/drawing/2014/main" id="{CC50AC66-40C4-47B1-BC18-A06B351934FF}"/>
              </a:ext>
            </a:extLst>
          </p:cNvPr>
          <p:cNvSpPr txBox="1"/>
          <p:nvPr/>
        </p:nvSpPr>
        <p:spPr>
          <a:xfrm>
            <a:off x="7846662" y="5776063"/>
            <a:ext cx="2302508" cy="338554"/>
          </a:xfrm>
          <a:prstGeom prst="rect">
            <a:avLst/>
          </a:prstGeom>
          <a:noFill/>
        </p:spPr>
        <p:txBody>
          <a:bodyPr wrap="square" rtlCol="0">
            <a:spAutoFit/>
          </a:bodyPr>
          <a:lstStyle/>
          <a:p>
            <a:pPr algn="l"/>
            <a:r>
              <a:rPr lang="es-CO" sz="1600">
                <a:effectLst>
                  <a:outerShdw blurRad="38100" dist="38100" dir="2700000" algn="tl">
                    <a:srgbClr val="000000">
                      <a:alpha val="43137"/>
                    </a:srgbClr>
                  </a:outerShdw>
                </a:effectLst>
                <a:latin typeface="Arial" panose="020B0604020202020204" pitchFamily="34" charset="0"/>
                <a:cs typeface="Arial" panose="020B0604020202020204" pitchFamily="34" charset="0"/>
              </a:rPr>
              <a:t>MAPE: 0.041</a:t>
            </a:r>
          </a:p>
        </p:txBody>
      </p:sp>
      <p:sp>
        <p:nvSpPr>
          <p:cNvPr id="19" name="Rectángulo 18">
            <a:extLst>
              <a:ext uri="{FF2B5EF4-FFF2-40B4-BE49-F238E27FC236}">
                <a16:creationId xmlns:a16="http://schemas.microsoft.com/office/drawing/2014/main" id="{7560F915-E161-4DDE-9C4F-1BEC080F0555}"/>
              </a:ext>
            </a:extLst>
          </p:cNvPr>
          <p:cNvSpPr/>
          <p:nvPr/>
        </p:nvSpPr>
        <p:spPr>
          <a:xfrm>
            <a:off x="83247" y="3997441"/>
            <a:ext cx="4112862" cy="244568"/>
          </a:xfrm>
          <a:prstGeom prst="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CO"/>
          </a:p>
        </p:txBody>
      </p:sp>
      <p:sp>
        <p:nvSpPr>
          <p:cNvPr id="20" name="Rectángulo 19">
            <a:extLst>
              <a:ext uri="{FF2B5EF4-FFF2-40B4-BE49-F238E27FC236}">
                <a16:creationId xmlns:a16="http://schemas.microsoft.com/office/drawing/2014/main" id="{6BC46F0C-EF26-4E33-965D-5FE0B977BBA0}"/>
              </a:ext>
            </a:extLst>
          </p:cNvPr>
          <p:cNvSpPr/>
          <p:nvPr/>
        </p:nvSpPr>
        <p:spPr>
          <a:xfrm>
            <a:off x="3731813" y="4000920"/>
            <a:ext cx="476250" cy="2261235"/>
          </a:xfrm>
          <a:prstGeom prst="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CO"/>
          </a:p>
        </p:txBody>
      </p:sp>
    </p:spTree>
    <p:extLst>
      <p:ext uri="{BB962C8B-B14F-4D97-AF65-F5344CB8AC3E}">
        <p14:creationId xmlns:p14="http://schemas.microsoft.com/office/powerpoint/2010/main" val="260624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23" grpId="0" animBg="1"/>
      <p:bldP spid="24" grpId="0" animBg="1"/>
      <p:bldP spid="6" grpId="0"/>
      <p:bldP spid="19" grpId="0" animBg="1"/>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783066B3-FB30-4E75-AE94-275DB3FFCA73}"/>
              </a:ext>
            </a:extLst>
          </p:cNvPr>
          <p:cNvSpPr>
            <a:spLocks noGrp="1"/>
          </p:cNvSpPr>
          <p:nvPr>
            <p:ph type="sldNum" sz="quarter" idx="11"/>
          </p:nvPr>
        </p:nvSpPr>
        <p:spPr/>
        <p:txBody>
          <a:bodyPr/>
          <a:lstStyle/>
          <a:p>
            <a:fld id="{371CA52D-80BA-40FF-AF84-7C7CFA176718}" type="slidenum">
              <a:rPr lang="es-CO" smtClean="0"/>
              <a:t>15</a:t>
            </a:fld>
            <a:endParaRPr lang="es-CO"/>
          </a:p>
        </p:txBody>
      </p:sp>
      <p:sp>
        <p:nvSpPr>
          <p:cNvPr id="5" name="Título 1">
            <a:extLst>
              <a:ext uri="{FF2B5EF4-FFF2-40B4-BE49-F238E27FC236}">
                <a16:creationId xmlns:a16="http://schemas.microsoft.com/office/drawing/2014/main" id="{A8C8683A-65C4-4C43-8FFB-DB458E7D0AB8}"/>
              </a:ext>
            </a:extLst>
          </p:cNvPr>
          <p:cNvSpPr>
            <a:spLocks noGrp="1"/>
          </p:cNvSpPr>
          <p:nvPr>
            <p:ph type="title"/>
          </p:nvPr>
        </p:nvSpPr>
        <p:spPr>
          <a:xfrm>
            <a:off x="2171700" y="508100"/>
            <a:ext cx="6502695" cy="702384"/>
          </a:xfrm>
        </p:spPr>
        <p:txBody>
          <a:bodyPr>
            <a:normAutofit fontScale="90000"/>
          </a:bodyPr>
          <a:lstStyle/>
          <a:p>
            <a:r>
              <a:rPr lang="es-MX"/>
              <a:t>Preparación de los datos</a:t>
            </a:r>
            <a:endParaRPr lang="es-CO"/>
          </a:p>
        </p:txBody>
      </p:sp>
      <p:sp>
        <p:nvSpPr>
          <p:cNvPr id="6" name="Marcador de texto 2">
            <a:extLst>
              <a:ext uri="{FF2B5EF4-FFF2-40B4-BE49-F238E27FC236}">
                <a16:creationId xmlns:a16="http://schemas.microsoft.com/office/drawing/2014/main" id="{8E222346-9A29-4187-98EA-B9CC4A4D47C6}"/>
              </a:ext>
            </a:extLst>
          </p:cNvPr>
          <p:cNvSpPr>
            <a:spLocks noGrp="1"/>
          </p:cNvSpPr>
          <p:nvPr>
            <p:ph type="body" sz="quarter" idx="14"/>
          </p:nvPr>
        </p:nvSpPr>
        <p:spPr>
          <a:xfrm>
            <a:off x="176096" y="261461"/>
            <a:ext cx="1995604" cy="1195662"/>
          </a:xfrm>
        </p:spPr>
        <p:txBody>
          <a:bodyPr/>
          <a:lstStyle/>
          <a:p>
            <a:r>
              <a:rPr lang="es-CO"/>
              <a:t>2.1.1</a:t>
            </a:r>
          </a:p>
        </p:txBody>
      </p:sp>
      <p:sp>
        <p:nvSpPr>
          <p:cNvPr id="7" name="CuadroTexto 6">
            <a:extLst>
              <a:ext uri="{FF2B5EF4-FFF2-40B4-BE49-F238E27FC236}">
                <a16:creationId xmlns:a16="http://schemas.microsoft.com/office/drawing/2014/main" id="{48C81365-9116-4158-B11F-5921B5CB5286}"/>
              </a:ext>
            </a:extLst>
          </p:cNvPr>
          <p:cNvSpPr txBox="1"/>
          <p:nvPr/>
        </p:nvSpPr>
        <p:spPr>
          <a:xfrm>
            <a:off x="0" y="1352958"/>
            <a:ext cx="5529943" cy="461665"/>
          </a:xfrm>
          <a:prstGeom prst="homePlate">
            <a:avLst>
              <a:gd name="adj" fmla="val 71221"/>
            </a:avLst>
          </a:prstGeom>
          <a:solidFill>
            <a:schemeClr val="tx1">
              <a:lumMod val="20000"/>
              <a:lumOff val="80000"/>
            </a:schemeClr>
          </a:solidFill>
        </p:spPr>
        <p:txBody>
          <a:bodyPr wrap="square" rtlCol="0">
            <a:spAutoFit/>
          </a:bodyPr>
          <a:lstStyle/>
          <a:p>
            <a:pPr algn="r"/>
            <a:r>
              <a:rPr lang="es-CO" sz="2400" b="1">
                <a:latin typeface="Arial" panose="020B0604020202020204" pitchFamily="34" charset="0"/>
                <a:cs typeface="Arial" panose="020B0604020202020204" pitchFamily="34" charset="0"/>
              </a:rPr>
              <a:t>Transformación de las variables</a:t>
            </a:r>
          </a:p>
        </p:txBody>
      </p:sp>
      <p:sp>
        <p:nvSpPr>
          <p:cNvPr id="11" name="CuadroTexto 10">
            <a:extLst>
              <a:ext uri="{FF2B5EF4-FFF2-40B4-BE49-F238E27FC236}">
                <a16:creationId xmlns:a16="http://schemas.microsoft.com/office/drawing/2014/main" id="{6FDD2390-1D72-4A5A-932D-7ADAEA9FCAEF}"/>
              </a:ext>
            </a:extLst>
          </p:cNvPr>
          <p:cNvSpPr txBox="1"/>
          <p:nvPr/>
        </p:nvSpPr>
        <p:spPr>
          <a:xfrm>
            <a:off x="5706039" y="1118777"/>
            <a:ext cx="6193970" cy="923330"/>
          </a:xfrm>
          <a:prstGeom prst="rect">
            <a:avLst/>
          </a:prstGeom>
          <a:noFill/>
        </p:spPr>
        <p:txBody>
          <a:bodyPr wrap="square">
            <a:spAutoFit/>
          </a:bodyPr>
          <a:lstStyle/>
          <a:p>
            <a:pPr marL="285750" indent="-285750">
              <a:buFont typeface="Arial" panose="020B0604020202020204" pitchFamily="34" charset="0"/>
              <a:buChar char="•"/>
            </a:pPr>
            <a:r>
              <a:rPr lang="es-CO"/>
              <a:t>Corrección de asimetría (</a:t>
            </a:r>
            <a:r>
              <a:rPr lang="es-CO" err="1"/>
              <a:t>skewness</a:t>
            </a:r>
            <a:r>
              <a:rPr lang="es-CO"/>
              <a:t>)</a:t>
            </a:r>
          </a:p>
          <a:p>
            <a:pPr marL="285750" indent="-285750">
              <a:buFont typeface="Arial" panose="020B0604020202020204" pitchFamily="34" charset="0"/>
              <a:buChar char="•"/>
            </a:pPr>
            <a:r>
              <a:rPr lang="es-CO"/>
              <a:t>Corrección de sesgos</a:t>
            </a:r>
          </a:p>
          <a:p>
            <a:pPr marL="285750" indent="-285750">
              <a:buFont typeface="Arial" panose="020B0604020202020204" pitchFamily="34" charset="0"/>
              <a:buChar char="•"/>
            </a:pPr>
            <a:r>
              <a:rPr lang="es-CO"/>
              <a:t>Corrección de no-linealidad </a:t>
            </a:r>
          </a:p>
        </p:txBody>
      </p:sp>
      <mc:AlternateContent xmlns:mc="http://schemas.openxmlformats.org/markup-compatibility/2006">
        <mc:Choice xmlns:a14="http://schemas.microsoft.com/office/drawing/2010/main" Requires="a14">
          <p:graphicFrame>
            <p:nvGraphicFramePr>
              <p:cNvPr id="13" name="Diagrama 12">
                <a:extLst>
                  <a:ext uri="{FF2B5EF4-FFF2-40B4-BE49-F238E27FC236}">
                    <a16:creationId xmlns:a16="http://schemas.microsoft.com/office/drawing/2014/main" id="{170D21ED-15E3-4A96-9C7F-689188C69B9C}"/>
                  </a:ext>
                </a:extLst>
              </p:cNvPr>
              <p:cNvGraphicFramePr/>
              <p:nvPr>
                <p:extLst>
                  <p:ext uri="{D42A27DB-BD31-4B8C-83A1-F6EECF244321}">
                    <p14:modId xmlns:p14="http://schemas.microsoft.com/office/powerpoint/2010/main" val="83258341"/>
                  </p:ext>
                </p:extLst>
              </p:nvPr>
            </p:nvGraphicFramePr>
            <p:xfrm>
              <a:off x="1148443" y="2041368"/>
              <a:ext cx="9895114" cy="16785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p:graphicFrame>
            <p:nvGraphicFramePr>
              <p:cNvPr id="13" name="Diagrama 12">
                <a:extLst>
                  <a:ext uri="{FF2B5EF4-FFF2-40B4-BE49-F238E27FC236}">
                    <a16:creationId xmlns:a16="http://schemas.microsoft.com/office/drawing/2014/main" id="{170D21ED-15E3-4A96-9C7F-689188C69B9C}"/>
                  </a:ext>
                </a:extLst>
              </p:cNvPr>
              <p:cNvGraphicFramePr/>
              <p:nvPr>
                <p:extLst>
                  <p:ext uri="{D42A27DB-BD31-4B8C-83A1-F6EECF244321}">
                    <p14:modId xmlns:p14="http://schemas.microsoft.com/office/powerpoint/2010/main" val="83258341"/>
                  </p:ext>
                </p:extLst>
              </p:nvPr>
            </p:nvGraphicFramePr>
            <p:xfrm>
              <a:off x="1148443" y="2041368"/>
              <a:ext cx="9895114" cy="1678517"/>
            </p:xfrm>
            <a:graphic>
              <a:graphicData uri="http://schemas.openxmlformats.org/drawingml/2006/diagram">
                <dgm:relIds xmlns:dgm="http://schemas.openxmlformats.org/drawingml/2006/diagram" xmlns:r="http://schemas.openxmlformats.org/officeDocument/2006/relationships" r:dm="rId8" r:lo="rId4" r:qs="rId5" r:cs="rId6"/>
              </a:graphicData>
            </a:graphic>
          </p:graphicFrame>
        </mc:Fallback>
      </mc:AlternateContent>
      <mc:AlternateContent xmlns:mc="http://schemas.openxmlformats.org/markup-compatibility/2006">
        <mc:Choice xmlns:a14="http://schemas.microsoft.com/office/drawing/2010/main" Requires="a14">
          <p:sp>
            <p:nvSpPr>
              <p:cNvPr id="14" name="CuadroTexto 13">
                <a:extLst>
                  <a:ext uri="{FF2B5EF4-FFF2-40B4-BE49-F238E27FC236}">
                    <a16:creationId xmlns:a16="http://schemas.microsoft.com/office/drawing/2014/main" id="{65177FDF-1C53-4C58-9389-7CE60A1A2F2D}"/>
                  </a:ext>
                </a:extLst>
              </p:cNvPr>
              <p:cNvSpPr txBox="1"/>
              <p:nvPr/>
            </p:nvSpPr>
            <p:spPr>
              <a:xfrm>
                <a:off x="451757" y="3489791"/>
                <a:ext cx="2651623" cy="461665"/>
              </a:xfrm>
              <a:prstGeom prst="rect">
                <a:avLst/>
              </a:prstGeom>
              <a:noFill/>
            </p:spPr>
            <p:txBody>
              <a:bodyPr wrap="none" rtlCol="0">
                <a:spAutoFit/>
              </a:bodyPr>
              <a:lstStyle/>
              <a:p>
                <a:pPr algn="l"/>
                <a14:m>
                  <m:oMath xmlns:m="http://schemas.openxmlformats.org/officeDocument/2006/math">
                    <m:r>
                      <a:rPr lang="es-CO" sz="2400" b="1" i="1" smtClean="0">
                        <a:latin typeface="Cambria Math" panose="02040503050406030204" pitchFamily="18" charset="0"/>
                        <a:cs typeface="Arial" panose="020B0604020202020204" pitchFamily="34" charset="0"/>
                      </a:rPr>
                      <m:t>𝒙</m:t>
                    </m:r>
                    <m:r>
                      <a:rPr lang="es-CO" sz="2400" b="1" i="1" smtClean="0">
                        <a:latin typeface="Cambria Math" panose="02040503050406030204" pitchFamily="18" charset="0"/>
                        <a:cs typeface="Arial" panose="020B0604020202020204" pitchFamily="34" charset="0"/>
                      </a:rPr>
                      <m:t>&gt;</m:t>
                    </m:r>
                    <m:r>
                      <a:rPr lang="es-CO" sz="2400" b="1" i="1" smtClean="0">
                        <a:latin typeface="Cambria Math" panose="02040503050406030204" pitchFamily="18" charset="0"/>
                        <a:cs typeface="Arial" panose="020B0604020202020204" pitchFamily="34" charset="0"/>
                      </a:rPr>
                      <m:t>𝟎</m:t>
                    </m:r>
                    <m:r>
                      <a:rPr lang="es-CO" sz="2400" b="1" i="1" smtClean="0">
                        <a:latin typeface="Cambria Math" panose="02040503050406030204" pitchFamily="18" charset="0"/>
                        <a:ea typeface="Cambria Math" panose="02040503050406030204" pitchFamily="18" charset="0"/>
                        <a:cs typeface="Arial" panose="020B0604020202020204" pitchFamily="34" charset="0"/>
                      </a:rPr>
                      <m:t>⇒</m:t>
                    </m:r>
                  </m:oMath>
                </a14:m>
                <a:r>
                  <a:rPr lang="es-CO" sz="2400" b="1">
                    <a:latin typeface="Arial" panose="020B0604020202020204" pitchFamily="34" charset="0"/>
                    <a:cs typeface="Arial" panose="020B0604020202020204" pitchFamily="34" charset="0"/>
                  </a:rPr>
                  <a:t> Box-Cox</a:t>
                </a:r>
              </a:p>
            </p:txBody>
          </p:sp>
        </mc:Choice>
        <mc:Fallback>
          <p:sp>
            <p:nvSpPr>
              <p:cNvPr id="14" name="CuadroTexto 13">
                <a:extLst>
                  <a:ext uri="{FF2B5EF4-FFF2-40B4-BE49-F238E27FC236}">
                    <a16:creationId xmlns:a16="http://schemas.microsoft.com/office/drawing/2014/main" id="{65177FDF-1C53-4C58-9389-7CE60A1A2F2D}"/>
                  </a:ext>
                </a:extLst>
              </p:cNvPr>
              <p:cNvSpPr txBox="1">
                <a:spLocks noRot="1" noChangeAspect="1" noMove="1" noResize="1" noEditPoints="1" noAdjustHandles="1" noChangeArrowheads="1" noChangeShapeType="1" noTextEdit="1"/>
              </p:cNvSpPr>
              <p:nvPr/>
            </p:nvSpPr>
            <p:spPr>
              <a:xfrm>
                <a:off x="451757" y="3489791"/>
                <a:ext cx="2651623" cy="461665"/>
              </a:xfrm>
              <a:prstGeom prst="rect">
                <a:avLst/>
              </a:prstGeom>
              <a:blipFill>
                <a:blip r:embed="rId9"/>
                <a:stretch>
                  <a:fillRect t="-9211" r="-2989" b="-302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CuadroTexto 14">
                <a:extLst>
                  <a:ext uri="{FF2B5EF4-FFF2-40B4-BE49-F238E27FC236}">
                    <a16:creationId xmlns:a16="http://schemas.microsoft.com/office/drawing/2014/main" id="{CC5585FA-7D6B-4FDC-A145-115A431CEEB0}"/>
                  </a:ext>
                </a:extLst>
              </p:cNvPr>
              <p:cNvSpPr txBox="1"/>
              <p:nvPr/>
            </p:nvSpPr>
            <p:spPr>
              <a:xfrm>
                <a:off x="451757" y="5043375"/>
                <a:ext cx="3230949" cy="461665"/>
              </a:xfrm>
              <a:prstGeom prst="rect">
                <a:avLst/>
              </a:prstGeom>
              <a:noFill/>
            </p:spPr>
            <p:txBody>
              <a:bodyPr wrap="none" rtlCol="0">
                <a:spAutoFit/>
              </a:bodyPr>
              <a:lstStyle/>
              <a:p>
                <a:pPr algn="l"/>
                <a14:m>
                  <m:oMath xmlns:m="http://schemas.openxmlformats.org/officeDocument/2006/math">
                    <m:r>
                      <a:rPr lang="es-CO" sz="2400" b="1" i="1" smtClean="0">
                        <a:latin typeface="Cambria Math" panose="02040503050406030204" pitchFamily="18" charset="0"/>
                        <a:cs typeface="Arial" panose="020B0604020202020204" pitchFamily="34" charset="0"/>
                      </a:rPr>
                      <m:t>𝒙</m:t>
                    </m:r>
                    <m:r>
                      <a:rPr lang="es-CO" sz="2400" b="1" i="1" smtClean="0">
                        <a:latin typeface="Cambria Math" panose="02040503050406030204" pitchFamily="18" charset="0"/>
                        <a:ea typeface="Cambria Math" panose="02040503050406030204" pitchFamily="18" charset="0"/>
                        <a:cs typeface="Arial" panose="020B0604020202020204" pitchFamily="34" charset="0"/>
                      </a:rPr>
                      <m:t>≤</m:t>
                    </m:r>
                    <m:r>
                      <a:rPr lang="es-CO" sz="2400" b="1" i="1" smtClean="0">
                        <a:latin typeface="Cambria Math" panose="02040503050406030204" pitchFamily="18" charset="0"/>
                        <a:cs typeface="Arial" panose="020B0604020202020204" pitchFamily="34" charset="0"/>
                      </a:rPr>
                      <m:t>𝟎</m:t>
                    </m:r>
                    <m:r>
                      <a:rPr lang="es-CO" sz="2400" b="1" i="1" smtClean="0">
                        <a:latin typeface="Cambria Math" panose="02040503050406030204" pitchFamily="18" charset="0"/>
                        <a:ea typeface="Cambria Math" panose="02040503050406030204" pitchFamily="18" charset="0"/>
                        <a:cs typeface="Arial" panose="020B0604020202020204" pitchFamily="34" charset="0"/>
                      </a:rPr>
                      <m:t>⇒</m:t>
                    </m:r>
                  </m:oMath>
                </a14:m>
                <a:r>
                  <a:rPr lang="es-CO" sz="2400" b="1">
                    <a:latin typeface="Arial" panose="020B0604020202020204" pitchFamily="34" charset="0"/>
                    <a:cs typeface="Arial" panose="020B0604020202020204" pitchFamily="34" charset="0"/>
                  </a:rPr>
                  <a:t>Yeo-Johnson</a:t>
                </a:r>
              </a:p>
            </p:txBody>
          </p:sp>
        </mc:Choice>
        <mc:Fallback>
          <p:sp>
            <p:nvSpPr>
              <p:cNvPr id="15" name="CuadroTexto 14">
                <a:extLst>
                  <a:ext uri="{FF2B5EF4-FFF2-40B4-BE49-F238E27FC236}">
                    <a16:creationId xmlns:a16="http://schemas.microsoft.com/office/drawing/2014/main" id="{CC5585FA-7D6B-4FDC-A145-115A431CEEB0}"/>
                  </a:ext>
                </a:extLst>
              </p:cNvPr>
              <p:cNvSpPr txBox="1">
                <a:spLocks noRot="1" noChangeAspect="1" noMove="1" noResize="1" noEditPoints="1" noAdjustHandles="1" noChangeArrowheads="1" noChangeShapeType="1" noTextEdit="1"/>
              </p:cNvSpPr>
              <p:nvPr/>
            </p:nvSpPr>
            <p:spPr>
              <a:xfrm>
                <a:off x="451757" y="5043375"/>
                <a:ext cx="3230949" cy="461665"/>
              </a:xfrm>
              <a:prstGeom prst="rect">
                <a:avLst/>
              </a:prstGeom>
              <a:blipFill>
                <a:blip r:embed="rId10"/>
                <a:stretch>
                  <a:fillRect t="-9211" r="-2075" b="-302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CuadroTexto 27">
                <a:extLst>
                  <a:ext uri="{FF2B5EF4-FFF2-40B4-BE49-F238E27FC236}">
                    <a16:creationId xmlns:a16="http://schemas.microsoft.com/office/drawing/2014/main" id="{C46CC651-415B-4106-8A1F-F7ED0B85CFE5}"/>
                  </a:ext>
                </a:extLst>
              </p:cNvPr>
              <p:cNvSpPr txBox="1"/>
              <p:nvPr/>
            </p:nvSpPr>
            <p:spPr>
              <a:xfrm>
                <a:off x="738121" y="3892501"/>
                <a:ext cx="2944585" cy="1117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s-CO" i="1" smtClean="0">
                              <a:latin typeface="Cambria Math" panose="02040503050406030204" pitchFamily="18" charset="0"/>
                            </a:rPr>
                          </m:ctrlPr>
                        </m:dPr>
                        <m:e>
                          <m:eqArr>
                            <m:eqArrPr>
                              <m:ctrlPr>
                                <a:rPr lang="es-CO" i="1">
                                  <a:latin typeface="Cambria Math" panose="02040503050406030204" pitchFamily="18" charset="0"/>
                                </a:rPr>
                              </m:ctrlPr>
                            </m:eqArrPr>
                            <m:e>
                              <m:f>
                                <m:fPr>
                                  <m:ctrlPr>
                                    <a:rPr lang="es-CO" b="1" i="1">
                                      <a:latin typeface="Cambria Math" panose="02040503050406030204" pitchFamily="18" charset="0"/>
                                    </a:rPr>
                                  </m:ctrlPr>
                                </m:fPr>
                                <m:num>
                                  <m:sSup>
                                    <m:sSupPr>
                                      <m:ctrlPr>
                                        <a:rPr lang="es-CO" b="1" i="1">
                                          <a:latin typeface="Cambria Math" panose="02040503050406030204" pitchFamily="18" charset="0"/>
                                        </a:rPr>
                                      </m:ctrlPr>
                                    </m:sSupPr>
                                    <m:e>
                                      <m:r>
                                        <a:rPr lang="es-CO" b="1" i="1">
                                          <a:latin typeface="Cambria Math" panose="02040503050406030204" pitchFamily="18" charset="0"/>
                                        </a:rPr>
                                        <m:t>𝒙</m:t>
                                      </m:r>
                                    </m:e>
                                    <m:sup>
                                      <m:r>
                                        <a:rPr lang="es-CO" b="1" i="1">
                                          <a:latin typeface="Cambria Math" panose="02040503050406030204" pitchFamily="18" charset="0"/>
                                        </a:rPr>
                                        <m:t>𝝀</m:t>
                                      </m:r>
                                    </m:sup>
                                  </m:sSup>
                                  <m:r>
                                    <a:rPr lang="es-CO" b="1" i="1">
                                      <a:latin typeface="Cambria Math" panose="02040503050406030204" pitchFamily="18" charset="0"/>
                                    </a:rPr>
                                    <m:t>−</m:t>
                                  </m:r>
                                  <m:r>
                                    <a:rPr lang="es-CO" b="1" i="1">
                                      <a:latin typeface="Cambria Math" panose="02040503050406030204" pitchFamily="18" charset="0"/>
                                    </a:rPr>
                                    <m:t>𝟏</m:t>
                                  </m:r>
                                </m:num>
                                <m:den>
                                  <m:r>
                                    <a:rPr lang="es-CO" b="1" i="1">
                                      <a:latin typeface="Cambria Math" panose="02040503050406030204" pitchFamily="18" charset="0"/>
                                    </a:rPr>
                                    <m:t>𝝀</m:t>
                                  </m:r>
                                </m:den>
                              </m:f>
                              <m:r>
                                <a:rPr lang="es-CO" b="1" i="1">
                                  <a:latin typeface="Cambria Math" panose="02040503050406030204" pitchFamily="18" charset="0"/>
                                </a:rPr>
                                <m:t>  </m:t>
                              </m:r>
                              <m:r>
                                <a:rPr lang="es-CO" b="1" i="1">
                                  <a:latin typeface="Cambria Math" panose="02040503050406030204" pitchFamily="18" charset="0"/>
                                </a:rPr>
                                <m:t>𝒔𝒊</m:t>
                              </m:r>
                              <m:r>
                                <a:rPr lang="es-CO" b="1" i="1">
                                  <a:latin typeface="Cambria Math" panose="02040503050406030204" pitchFamily="18" charset="0"/>
                                </a:rPr>
                                <m:t> </m:t>
                              </m:r>
                              <m:r>
                                <a:rPr lang="es-CO" b="1" i="1">
                                  <a:latin typeface="Cambria Math" panose="02040503050406030204" pitchFamily="18" charset="0"/>
                                </a:rPr>
                                <m:t>𝝀</m:t>
                              </m:r>
                              <m:r>
                                <a:rPr lang="es-CO" b="1" i="1">
                                  <a:latin typeface="Cambria Math" panose="02040503050406030204" pitchFamily="18" charset="0"/>
                                </a:rPr>
                                <m:t>≠</m:t>
                              </m:r>
                              <m:r>
                                <a:rPr lang="es-CO" b="1" i="1">
                                  <a:latin typeface="Cambria Math" panose="02040503050406030204" pitchFamily="18" charset="0"/>
                                </a:rPr>
                                <m:t>𝟎</m:t>
                              </m:r>
                            </m:e>
                            <m:e>
                              <m:r>
                                <a:rPr lang="es-CO" b="1" i="1">
                                  <a:latin typeface="Cambria Math" panose="02040503050406030204" pitchFamily="18" charset="0"/>
                                </a:rPr>
                                <m:t>𝒍𝒐𝒈</m:t>
                              </m:r>
                              <m:r>
                                <a:rPr lang="es-CO" b="1" i="1">
                                  <a:latin typeface="Cambria Math" panose="02040503050406030204" pitchFamily="18" charset="0"/>
                                </a:rPr>
                                <m:t>(</m:t>
                              </m:r>
                              <m:r>
                                <a:rPr lang="es-CO" b="1" i="1">
                                  <a:latin typeface="Cambria Math" panose="02040503050406030204" pitchFamily="18" charset="0"/>
                                </a:rPr>
                                <m:t>𝒙</m:t>
                              </m:r>
                              <m:r>
                                <a:rPr lang="es-CO" b="1" i="1">
                                  <a:latin typeface="Cambria Math" panose="02040503050406030204" pitchFamily="18" charset="0"/>
                                </a:rPr>
                                <m:t>)   </m:t>
                              </m:r>
                              <m:r>
                                <a:rPr lang="es-CO" b="1" i="1">
                                  <a:latin typeface="Cambria Math" panose="02040503050406030204" pitchFamily="18" charset="0"/>
                                </a:rPr>
                                <m:t>𝒔𝒊</m:t>
                              </m:r>
                              <m:r>
                                <a:rPr lang="es-CO" b="1" i="1">
                                  <a:latin typeface="Cambria Math" panose="02040503050406030204" pitchFamily="18" charset="0"/>
                                </a:rPr>
                                <m:t> </m:t>
                              </m:r>
                              <m:r>
                                <a:rPr lang="es-CO" b="1" i="1">
                                  <a:latin typeface="Cambria Math" panose="02040503050406030204" pitchFamily="18" charset="0"/>
                                </a:rPr>
                                <m:t>𝝀</m:t>
                              </m:r>
                              <m:r>
                                <a:rPr lang="es-CO" b="1" i="1">
                                  <a:latin typeface="Cambria Math" panose="02040503050406030204" pitchFamily="18" charset="0"/>
                                </a:rPr>
                                <m:t> =</m:t>
                              </m:r>
                              <m:r>
                                <a:rPr lang="es-CO" b="1" i="1">
                                  <a:latin typeface="Cambria Math" panose="02040503050406030204" pitchFamily="18" charset="0"/>
                                </a:rPr>
                                <m:t>𝟎</m:t>
                              </m:r>
                              <m:r>
                                <a:rPr lang="es-CO" b="1" i="1">
                                  <a:latin typeface="Cambria Math" panose="02040503050406030204" pitchFamily="18" charset="0"/>
                                </a:rPr>
                                <m:t> </m:t>
                              </m:r>
                            </m:e>
                          </m:eqArr>
                        </m:e>
                      </m:d>
                    </m:oMath>
                  </m:oMathPara>
                </a14:m>
                <a:endParaRPr lang="es-CO"/>
              </a:p>
            </p:txBody>
          </p:sp>
        </mc:Choice>
        <mc:Fallback>
          <p:sp>
            <p:nvSpPr>
              <p:cNvPr id="28" name="CuadroTexto 27">
                <a:extLst>
                  <a:ext uri="{FF2B5EF4-FFF2-40B4-BE49-F238E27FC236}">
                    <a16:creationId xmlns:a16="http://schemas.microsoft.com/office/drawing/2014/main" id="{C46CC651-415B-4106-8A1F-F7ED0B85CFE5}"/>
                  </a:ext>
                </a:extLst>
              </p:cNvPr>
              <p:cNvSpPr txBox="1">
                <a:spLocks noRot="1" noChangeAspect="1" noMove="1" noResize="1" noEditPoints="1" noAdjustHandles="1" noChangeArrowheads="1" noChangeShapeType="1" noTextEdit="1"/>
              </p:cNvSpPr>
              <p:nvPr/>
            </p:nvSpPr>
            <p:spPr>
              <a:xfrm>
                <a:off x="738121" y="3892501"/>
                <a:ext cx="2944585" cy="1117998"/>
              </a:xfrm>
              <a:prstGeom prst="rect">
                <a:avLst/>
              </a:prstGeom>
              <a:blipFill>
                <a:blip r:embed="rId11"/>
                <a:stretch>
                  <a:fillRect/>
                </a:stretch>
              </a:blipFill>
            </p:spPr>
            <p:txBody>
              <a:bodyPr/>
              <a:lstStyle/>
              <a:p>
                <a:r>
                  <a:rPr lang="en-US">
                    <a:noFill/>
                  </a:rPr>
                  <a:t> </a:t>
                </a:r>
              </a:p>
            </p:txBody>
          </p:sp>
        </mc:Fallback>
      </mc:AlternateContent>
      <p:cxnSp>
        <p:nvCxnSpPr>
          <p:cNvPr id="31" name="Conector: angular 30">
            <a:extLst>
              <a:ext uri="{FF2B5EF4-FFF2-40B4-BE49-F238E27FC236}">
                <a16:creationId xmlns:a16="http://schemas.microsoft.com/office/drawing/2014/main" id="{BF983D52-3FAD-4063-BC3C-8EC7932692F6}"/>
              </a:ext>
            </a:extLst>
          </p:cNvPr>
          <p:cNvCxnSpPr>
            <a:cxnSpLocks/>
            <a:stCxn id="15" idx="1"/>
            <a:endCxn id="13" idx="1"/>
          </p:cNvCxnSpPr>
          <p:nvPr/>
        </p:nvCxnSpPr>
        <p:spPr>
          <a:xfrm rot="10800000" flipH="1">
            <a:off x="451757" y="2880626"/>
            <a:ext cx="696686" cy="2393582"/>
          </a:xfrm>
          <a:prstGeom prst="bentConnector3">
            <a:avLst>
              <a:gd name="adj1" fmla="val -3281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8EE1C02D-31E7-427E-A4A6-3B3E6D980CD3}"/>
              </a:ext>
            </a:extLst>
          </p:cNvPr>
          <p:cNvCxnSpPr>
            <a:cxnSpLocks/>
          </p:cNvCxnSpPr>
          <p:nvPr/>
        </p:nvCxnSpPr>
        <p:spPr>
          <a:xfrm>
            <a:off x="225425" y="3759732"/>
            <a:ext cx="22633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9" name="CuadroTexto 38">
                <a:extLst>
                  <a:ext uri="{FF2B5EF4-FFF2-40B4-BE49-F238E27FC236}">
                    <a16:creationId xmlns:a16="http://schemas.microsoft.com/office/drawing/2014/main" id="{D6734088-B08B-496D-88F9-C347A0DD9568}"/>
                  </a:ext>
                </a:extLst>
              </p:cNvPr>
              <p:cNvSpPr txBox="1"/>
              <p:nvPr/>
            </p:nvSpPr>
            <p:spPr>
              <a:xfrm>
                <a:off x="3114266" y="3523169"/>
                <a:ext cx="2179696" cy="923330"/>
              </a:xfrm>
              <a:prstGeom prst="rect">
                <a:avLst/>
              </a:prstGeom>
              <a:noFill/>
            </p:spPr>
            <p:txBody>
              <a:bodyPr wrap="square">
                <a:spAutoFit/>
              </a:bodyPr>
              <a:lstStyle/>
              <a:p>
                <a:pPr algn="ctr"/>
                <a:r>
                  <a:rPr lang="es-CO"/>
                  <a:t>Optimiza la función de verosimilitud para </a:t>
                </a:r>
                <a14:m>
                  <m:oMath xmlns:m="http://schemas.openxmlformats.org/officeDocument/2006/math">
                    <m:r>
                      <a:rPr lang="es-CO" b="0" i="1" smtClean="0">
                        <a:latin typeface="Cambria Math" panose="02040503050406030204" pitchFamily="18" charset="0"/>
                      </a:rPr>
                      <m:t>𝜆</m:t>
                    </m:r>
                  </m:oMath>
                </a14:m>
                <a:endParaRPr lang="es-CO"/>
              </a:p>
            </p:txBody>
          </p:sp>
        </mc:Choice>
        <mc:Fallback>
          <p:sp>
            <p:nvSpPr>
              <p:cNvPr id="39" name="CuadroTexto 38">
                <a:extLst>
                  <a:ext uri="{FF2B5EF4-FFF2-40B4-BE49-F238E27FC236}">
                    <a16:creationId xmlns:a16="http://schemas.microsoft.com/office/drawing/2014/main" id="{D6734088-B08B-496D-88F9-C347A0DD9568}"/>
                  </a:ext>
                </a:extLst>
              </p:cNvPr>
              <p:cNvSpPr txBox="1">
                <a:spLocks noRot="1" noChangeAspect="1" noMove="1" noResize="1" noEditPoints="1" noAdjustHandles="1" noChangeArrowheads="1" noChangeShapeType="1" noTextEdit="1"/>
              </p:cNvSpPr>
              <p:nvPr/>
            </p:nvSpPr>
            <p:spPr>
              <a:xfrm>
                <a:off x="3114266" y="3523169"/>
                <a:ext cx="2179696" cy="923330"/>
              </a:xfrm>
              <a:prstGeom prst="rect">
                <a:avLst/>
              </a:prstGeom>
              <a:blipFill>
                <a:blip r:embed="rId12"/>
                <a:stretch>
                  <a:fillRect l="-1681" t="-3974" r="-3641" b="-993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CuadroTexto 39">
                <a:extLst>
                  <a:ext uri="{FF2B5EF4-FFF2-40B4-BE49-F238E27FC236}">
                    <a16:creationId xmlns:a16="http://schemas.microsoft.com/office/drawing/2014/main" id="{463D5D97-0023-4C0D-BE80-D791A69E12C6}"/>
                  </a:ext>
                </a:extLst>
              </p:cNvPr>
              <p:cNvSpPr txBox="1"/>
              <p:nvPr/>
            </p:nvSpPr>
            <p:spPr>
              <a:xfrm>
                <a:off x="9276521" y="3484965"/>
                <a:ext cx="2743201" cy="923330"/>
              </a:xfrm>
              <a:prstGeom prst="rect">
                <a:avLst/>
              </a:prstGeom>
              <a:noFill/>
            </p:spPr>
            <p:txBody>
              <a:bodyPr wrap="square">
                <a:spAutoFit/>
              </a:bodyPr>
              <a:lstStyle/>
              <a:p>
                <a:pPr marL="285750" indent="-285750">
                  <a:buFont typeface="Wingdings" panose="05000000000000000000" pitchFamily="2" charset="2"/>
                  <a:buChar char="Ø"/>
                </a:pPr>
                <a:r>
                  <a:rPr lang="es-CO"/>
                  <a:t>Datos transformados</a:t>
                </a:r>
              </a:p>
              <a:p>
                <a:pPr marL="285750" indent="-285750">
                  <a:buFont typeface="Wingdings" panose="05000000000000000000" pitchFamily="2" charset="2"/>
                  <a:buChar char="Ø"/>
                </a:pPr>
                <a:r>
                  <a:rPr lang="es-CO"/>
                  <a:t>Valor óptimo de </a:t>
                </a:r>
                <a14:m>
                  <m:oMath xmlns:m="http://schemas.openxmlformats.org/officeDocument/2006/math">
                    <m:r>
                      <a:rPr lang="es-CO" b="0" i="1" smtClean="0">
                        <a:latin typeface="Cambria Math" panose="02040503050406030204" pitchFamily="18" charset="0"/>
                      </a:rPr>
                      <m:t>𝜆</m:t>
                    </m:r>
                  </m:oMath>
                </a14:m>
                <a:endParaRPr lang="es-CO" b="0"/>
              </a:p>
              <a:p>
                <a:pPr marL="285750" indent="-285750">
                  <a:buFont typeface="Wingdings" panose="05000000000000000000" pitchFamily="2" charset="2"/>
                  <a:buChar char="Ø"/>
                </a:pPr>
                <a:r>
                  <a:rPr lang="es-CO"/>
                  <a:t>valor la asimetría </a:t>
                </a:r>
              </a:p>
            </p:txBody>
          </p:sp>
        </mc:Choice>
        <mc:Fallback>
          <p:sp>
            <p:nvSpPr>
              <p:cNvPr id="40" name="CuadroTexto 39">
                <a:extLst>
                  <a:ext uri="{FF2B5EF4-FFF2-40B4-BE49-F238E27FC236}">
                    <a16:creationId xmlns:a16="http://schemas.microsoft.com/office/drawing/2014/main" id="{463D5D97-0023-4C0D-BE80-D791A69E12C6}"/>
                  </a:ext>
                </a:extLst>
              </p:cNvPr>
              <p:cNvSpPr txBox="1">
                <a:spLocks noRot="1" noChangeAspect="1" noMove="1" noResize="1" noEditPoints="1" noAdjustHandles="1" noChangeArrowheads="1" noChangeShapeType="1" noTextEdit="1"/>
              </p:cNvSpPr>
              <p:nvPr/>
            </p:nvSpPr>
            <p:spPr>
              <a:xfrm>
                <a:off x="9276521" y="3484965"/>
                <a:ext cx="2743201" cy="923330"/>
              </a:xfrm>
              <a:prstGeom prst="rect">
                <a:avLst/>
              </a:prstGeom>
              <a:blipFill>
                <a:blip r:embed="rId13"/>
                <a:stretch>
                  <a:fillRect l="-1556" t="-3974" b="-9934"/>
                </a:stretch>
              </a:blipFill>
            </p:spPr>
            <p:txBody>
              <a:bodyPr/>
              <a:lstStyle/>
              <a:p>
                <a:r>
                  <a:rPr lang="en-US">
                    <a:noFill/>
                  </a:rPr>
                  <a:t> </a:t>
                </a:r>
              </a:p>
            </p:txBody>
          </p:sp>
        </mc:Fallback>
      </mc:AlternateContent>
      <p:graphicFrame>
        <p:nvGraphicFramePr>
          <p:cNvPr id="41" name="Tabla 40">
            <a:extLst>
              <a:ext uri="{FF2B5EF4-FFF2-40B4-BE49-F238E27FC236}">
                <a16:creationId xmlns:a16="http://schemas.microsoft.com/office/drawing/2014/main" id="{23F9F1EB-70D2-4AE0-812D-736CBD028AEB}"/>
              </a:ext>
            </a:extLst>
          </p:cNvPr>
          <p:cNvGraphicFramePr>
            <a:graphicFrameLocks noGrp="1"/>
          </p:cNvGraphicFramePr>
          <p:nvPr>
            <p:extLst>
              <p:ext uri="{D42A27DB-BD31-4B8C-83A1-F6EECF244321}">
                <p14:modId xmlns:p14="http://schemas.microsoft.com/office/powerpoint/2010/main" val="4019953210"/>
              </p:ext>
            </p:extLst>
          </p:nvPr>
        </p:nvGraphicFramePr>
        <p:xfrm>
          <a:off x="3682706" y="4552249"/>
          <a:ext cx="7572707" cy="2169226"/>
        </p:xfrm>
        <a:graphic>
          <a:graphicData uri="http://schemas.openxmlformats.org/drawingml/2006/table">
            <a:tbl>
              <a:tblPr firstRow="1" firstCol="1" bandRow="1">
                <a:tableStyleId>{793D81CF-94F2-401A-BA57-92F5A7B2D0C5}</a:tableStyleId>
              </a:tblPr>
              <a:tblGrid>
                <a:gridCol w="3338049">
                  <a:extLst>
                    <a:ext uri="{9D8B030D-6E8A-4147-A177-3AD203B41FA5}">
                      <a16:colId xmlns:a16="http://schemas.microsoft.com/office/drawing/2014/main" val="3003579799"/>
                    </a:ext>
                  </a:extLst>
                </a:gridCol>
                <a:gridCol w="2077951">
                  <a:extLst>
                    <a:ext uri="{9D8B030D-6E8A-4147-A177-3AD203B41FA5}">
                      <a16:colId xmlns:a16="http://schemas.microsoft.com/office/drawing/2014/main" val="23485295"/>
                    </a:ext>
                  </a:extLst>
                </a:gridCol>
                <a:gridCol w="2156707">
                  <a:extLst>
                    <a:ext uri="{9D8B030D-6E8A-4147-A177-3AD203B41FA5}">
                      <a16:colId xmlns:a16="http://schemas.microsoft.com/office/drawing/2014/main" val="2132534618"/>
                    </a:ext>
                  </a:extLst>
                </a:gridCol>
              </a:tblGrid>
              <a:tr h="498459">
                <a:tc>
                  <a:txBody>
                    <a:bodyPr/>
                    <a:lstStyle/>
                    <a:p>
                      <a:pPr indent="180340" algn="ctr">
                        <a:lnSpc>
                          <a:spcPct val="115000"/>
                        </a:lnSpc>
                      </a:pPr>
                      <a:r>
                        <a:rPr lang="es-CO" sz="1400">
                          <a:effectLst/>
                        </a:rPr>
                        <a:t>Variables</a:t>
                      </a:r>
                      <a:endParaRPr lang="es-CO"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ctr"/>
                </a:tc>
                <a:tc>
                  <a:txBody>
                    <a:bodyPr/>
                    <a:lstStyle/>
                    <a:p>
                      <a:pPr indent="180340" algn="ctr">
                        <a:lnSpc>
                          <a:spcPct val="115000"/>
                        </a:lnSpc>
                      </a:pPr>
                      <a:r>
                        <a:rPr lang="es-CO" sz="1400">
                          <a:effectLst/>
                        </a:rPr>
                        <a:t>Asimetría sin transformación</a:t>
                      </a:r>
                      <a:endParaRPr lang="es-CO"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ctr"/>
                </a:tc>
                <a:tc>
                  <a:txBody>
                    <a:bodyPr/>
                    <a:lstStyle/>
                    <a:p>
                      <a:pPr indent="180340" algn="ctr">
                        <a:lnSpc>
                          <a:spcPct val="115000"/>
                        </a:lnSpc>
                      </a:pPr>
                      <a:r>
                        <a:rPr lang="es-CO" sz="1400">
                          <a:effectLst/>
                        </a:rPr>
                        <a:t>Asimetría con transformación</a:t>
                      </a:r>
                      <a:endParaRPr lang="es-CO"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ctr"/>
                </a:tc>
                <a:extLst>
                  <a:ext uri="{0D108BD9-81ED-4DB2-BD59-A6C34878D82A}">
                    <a16:rowId xmlns:a16="http://schemas.microsoft.com/office/drawing/2014/main" val="2998469992"/>
                  </a:ext>
                </a:extLst>
              </a:tr>
              <a:tr h="238681">
                <a:tc>
                  <a:txBody>
                    <a:bodyPr/>
                    <a:lstStyle/>
                    <a:p>
                      <a:pPr indent="180340" algn="ctr">
                        <a:lnSpc>
                          <a:spcPct val="115000"/>
                        </a:lnSpc>
                      </a:pPr>
                      <a:r>
                        <a:rPr lang="es-CO" sz="1400">
                          <a:effectLst/>
                        </a:rPr>
                        <a:t>Humedad</a:t>
                      </a:r>
                      <a:endParaRPr lang="es-CO"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ctr"/>
                </a:tc>
                <a:tc>
                  <a:txBody>
                    <a:bodyPr/>
                    <a:lstStyle/>
                    <a:p>
                      <a:pPr indent="180340" algn="ctr">
                        <a:lnSpc>
                          <a:spcPct val="115000"/>
                        </a:lnSpc>
                      </a:pPr>
                      <a:r>
                        <a:rPr lang="es-CO" sz="1400">
                          <a:effectLst/>
                        </a:rPr>
                        <a:t>-0.834</a:t>
                      </a:r>
                      <a:endParaRPr lang="es-CO"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ctr"/>
                </a:tc>
                <a:tc>
                  <a:txBody>
                    <a:bodyPr/>
                    <a:lstStyle/>
                    <a:p>
                      <a:pPr indent="180340" algn="ctr">
                        <a:lnSpc>
                          <a:spcPct val="115000"/>
                        </a:lnSpc>
                      </a:pPr>
                      <a:r>
                        <a:rPr lang="es-CO" sz="1400">
                          <a:effectLst/>
                        </a:rPr>
                        <a:t>-0.330</a:t>
                      </a:r>
                      <a:endParaRPr lang="es-CO"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ctr"/>
                </a:tc>
                <a:extLst>
                  <a:ext uri="{0D108BD9-81ED-4DB2-BD59-A6C34878D82A}">
                    <a16:rowId xmlns:a16="http://schemas.microsoft.com/office/drawing/2014/main" val="2770563338"/>
                  </a:ext>
                </a:extLst>
              </a:tr>
              <a:tr h="238681">
                <a:tc>
                  <a:txBody>
                    <a:bodyPr/>
                    <a:lstStyle/>
                    <a:p>
                      <a:pPr indent="180340" algn="ctr">
                        <a:lnSpc>
                          <a:spcPct val="115000"/>
                        </a:lnSpc>
                      </a:pPr>
                      <a:r>
                        <a:rPr lang="es-CO" sz="1400">
                          <a:effectLst/>
                        </a:rPr>
                        <a:t>Precipitación</a:t>
                      </a:r>
                      <a:endParaRPr lang="es-CO"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ctr"/>
                </a:tc>
                <a:tc>
                  <a:txBody>
                    <a:bodyPr/>
                    <a:lstStyle/>
                    <a:p>
                      <a:pPr indent="180340" algn="ctr">
                        <a:lnSpc>
                          <a:spcPct val="115000"/>
                        </a:lnSpc>
                      </a:pPr>
                      <a:r>
                        <a:rPr lang="es-CO" sz="1400">
                          <a:effectLst/>
                        </a:rPr>
                        <a:t>10.277</a:t>
                      </a:r>
                      <a:endParaRPr lang="es-CO"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ctr"/>
                </a:tc>
                <a:tc>
                  <a:txBody>
                    <a:bodyPr/>
                    <a:lstStyle/>
                    <a:p>
                      <a:pPr indent="180340" algn="ctr">
                        <a:lnSpc>
                          <a:spcPct val="115000"/>
                        </a:lnSpc>
                      </a:pPr>
                      <a:r>
                        <a:rPr lang="es-CO" sz="1400">
                          <a:effectLst/>
                        </a:rPr>
                        <a:t>2.528</a:t>
                      </a:r>
                      <a:endParaRPr lang="es-CO"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ctr"/>
                </a:tc>
                <a:extLst>
                  <a:ext uri="{0D108BD9-81ED-4DB2-BD59-A6C34878D82A}">
                    <a16:rowId xmlns:a16="http://schemas.microsoft.com/office/drawing/2014/main" val="2757565503"/>
                  </a:ext>
                </a:extLst>
              </a:tr>
              <a:tr h="238681">
                <a:tc>
                  <a:txBody>
                    <a:bodyPr/>
                    <a:lstStyle/>
                    <a:p>
                      <a:pPr indent="180340" algn="ctr">
                        <a:lnSpc>
                          <a:spcPct val="115000"/>
                        </a:lnSpc>
                      </a:pPr>
                      <a:r>
                        <a:rPr lang="es-CO" sz="1400">
                          <a:effectLst/>
                        </a:rPr>
                        <a:t>Presión</a:t>
                      </a:r>
                      <a:endParaRPr lang="es-CO"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ctr"/>
                </a:tc>
                <a:tc>
                  <a:txBody>
                    <a:bodyPr/>
                    <a:lstStyle/>
                    <a:p>
                      <a:pPr indent="180340" algn="ctr">
                        <a:lnSpc>
                          <a:spcPct val="115000"/>
                        </a:lnSpc>
                      </a:pPr>
                      <a:r>
                        <a:rPr lang="es-CO" sz="1400">
                          <a:effectLst/>
                        </a:rPr>
                        <a:t> </a:t>
                      </a:r>
                      <a:r>
                        <a:rPr lang="es-CO" sz="1400" err="1">
                          <a:effectLst/>
                        </a:rPr>
                        <a:t>Nan</a:t>
                      </a:r>
                      <a:endParaRPr lang="es-CO"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ctr"/>
                </a:tc>
                <a:tc>
                  <a:txBody>
                    <a:bodyPr/>
                    <a:lstStyle/>
                    <a:p>
                      <a:pPr indent="180340" algn="ctr">
                        <a:lnSpc>
                          <a:spcPct val="115000"/>
                        </a:lnSpc>
                      </a:pPr>
                      <a:r>
                        <a:rPr lang="es-CO" sz="1400">
                          <a:effectLst/>
                        </a:rPr>
                        <a:t> </a:t>
                      </a:r>
                      <a:r>
                        <a:rPr lang="es-CO" sz="1400" err="1">
                          <a:effectLst/>
                        </a:rPr>
                        <a:t>Nan</a:t>
                      </a:r>
                      <a:endParaRPr lang="es-CO"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ctr"/>
                </a:tc>
                <a:extLst>
                  <a:ext uri="{0D108BD9-81ED-4DB2-BD59-A6C34878D82A}">
                    <a16:rowId xmlns:a16="http://schemas.microsoft.com/office/drawing/2014/main" val="2479656944"/>
                  </a:ext>
                </a:extLst>
              </a:tr>
              <a:tr h="238681">
                <a:tc>
                  <a:txBody>
                    <a:bodyPr/>
                    <a:lstStyle/>
                    <a:p>
                      <a:pPr indent="180340" algn="ctr">
                        <a:lnSpc>
                          <a:spcPct val="115000"/>
                        </a:lnSpc>
                      </a:pPr>
                      <a:r>
                        <a:rPr lang="es-CO" sz="1400">
                          <a:effectLst/>
                        </a:rPr>
                        <a:t>Temperatura</a:t>
                      </a:r>
                      <a:endParaRPr lang="es-CO"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ctr"/>
                </a:tc>
                <a:tc>
                  <a:txBody>
                    <a:bodyPr/>
                    <a:lstStyle/>
                    <a:p>
                      <a:pPr indent="180340" algn="ctr">
                        <a:lnSpc>
                          <a:spcPct val="115000"/>
                        </a:lnSpc>
                      </a:pPr>
                      <a:r>
                        <a:rPr lang="es-CO" sz="1400">
                          <a:effectLst/>
                        </a:rPr>
                        <a:t>0.575</a:t>
                      </a:r>
                      <a:endParaRPr lang="es-CO"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ctr"/>
                </a:tc>
                <a:tc>
                  <a:txBody>
                    <a:bodyPr/>
                    <a:lstStyle/>
                    <a:p>
                      <a:pPr indent="180340" algn="ctr">
                        <a:lnSpc>
                          <a:spcPct val="115000"/>
                        </a:lnSpc>
                      </a:pPr>
                      <a:r>
                        <a:rPr lang="es-CO" sz="1400">
                          <a:effectLst/>
                        </a:rPr>
                        <a:t>0.049</a:t>
                      </a:r>
                      <a:endParaRPr lang="es-CO"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ctr"/>
                </a:tc>
                <a:extLst>
                  <a:ext uri="{0D108BD9-81ED-4DB2-BD59-A6C34878D82A}">
                    <a16:rowId xmlns:a16="http://schemas.microsoft.com/office/drawing/2014/main" val="1207440389"/>
                  </a:ext>
                </a:extLst>
              </a:tr>
              <a:tr h="238681">
                <a:tc>
                  <a:txBody>
                    <a:bodyPr/>
                    <a:lstStyle/>
                    <a:p>
                      <a:pPr indent="180340" algn="ctr">
                        <a:lnSpc>
                          <a:spcPct val="115000"/>
                        </a:lnSpc>
                      </a:pPr>
                      <a:r>
                        <a:rPr lang="es-CO" sz="1400">
                          <a:effectLst/>
                        </a:rPr>
                        <a:t>Velocidad promedio del viento</a:t>
                      </a:r>
                      <a:endParaRPr lang="es-CO"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ctr"/>
                </a:tc>
                <a:tc>
                  <a:txBody>
                    <a:bodyPr/>
                    <a:lstStyle/>
                    <a:p>
                      <a:pPr indent="180340" algn="ctr">
                        <a:lnSpc>
                          <a:spcPct val="115000"/>
                        </a:lnSpc>
                      </a:pPr>
                      <a:r>
                        <a:rPr lang="es-CO" sz="1400">
                          <a:effectLst/>
                        </a:rPr>
                        <a:t>0.927</a:t>
                      </a:r>
                      <a:endParaRPr lang="es-CO"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ctr"/>
                </a:tc>
                <a:tc>
                  <a:txBody>
                    <a:bodyPr/>
                    <a:lstStyle/>
                    <a:p>
                      <a:pPr indent="180340" algn="ctr">
                        <a:lnSpc>
                          <a:spcPct val="115000"/>
                        </a:lnSpc>
                      </a:pPr>
                      <a:r>
                        <a:rPr lang="es-CO" sz="1400">
                          <a:effectLst/>
                        </a:rPr>
                        <a:t>0.055</a:t>
                      </a:r>
                      <a:endParaRPr lang="es-CO"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ctr"/>
                </a:tc>
                <a:extLst>
                  <a:ext uri="{0D108BD9-81ED-4DB2-BD59-A6C34878D82A}">
                    <a16:rowId xmlns:a16="http://schemas.microsoft.com/office/drawing/2014/main" val="1934296763"/>
                  </a:ext>
                </a:extLst>
              </a:tr>
              <a:tr h="238681">
                <a:tc>
                  <a:txBody>
                    <a:bodyPr/>
                    <a:lstStyle/>
                    <a:p>
                      <a:pPr indent="180340" algn="ctr">
                        <a:lnSpc>
                          <a:spcPct val="115000"/>
                        </a:lnSpc>
                      </a:pPr>
                      <a:r>
                        <a:rPr lang="es-CO" sz="1400">
                          <a:effectLst/>
                        </a:rPr>
                        <a:t>Radiación</a:t>
                      </a:r>
                      <a:endParaRPr lang="es-CO"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ctr"/>
                </a:tc>
                <a:tc>
                  <a:txBody>
                    <a:bodyPr/>
                    <a:lstStyle/>
                    <a:p>
                      <a:pPr indent="180340" algn="ctr">
                        <a:lnSpc>
                          <a:spcPct val="115000"/>
                        </a:lnSpc>
                      </a:pPr>
                      <a:r>
                        <a:rPr lang="es-CO" sz="1400">
                          <a:effectLst/>
                        </a:rPr>
                        <a:t>1.413</a:t>
                      </a:r>
                      <a:endParaRPr lang="es-CO"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ctr"/>
                </a:tc>
                <a:tc>
                  <a:txBody>
                    <a:bodyPr/>
                    <a:lstStyle/>
                    <a:p>
                      <a:pPr indent="180340" algn="ctr">
                        <a:lnSpc>
                          <a:spcPct val="115000"/>
                        </a:lnSpc>
                      </a:pPr>
                      <a:r>
                        <a:rPr lang="es-CO" sz="1400">
                          <a:effectLst/>
                        </a:rPr>
                        <a:t>0.108</a:t>
                      </a:r>
                      <a:endParaRPr lang="es-CO"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ctr"/>
                </a:tc>
                <a:extLst>
                  <a:ext uri="{0D108BD9-81ED-4DB2-BD59-A6C34878D82A}">
                    <a16:rowId xmlns:a16="http://schemas.microsoft.com/office/drawing/2014/main" val="2191906954"/>
                  </a:ext>
                </a:extLst>
              </a:tr>
              <a:tr h="238681">
                <a:tc>
                  <a:txBody>
                    <a:bodyPr/>
                    <a:lstStyle/>
                    <a:p>
                      <a:pPr indent="180340" algn="ctr">
                        <a:lnSpc>
                          <a:spcPct val="115000"/>
                        </a:lnSpc>
                      </a:pPr>
                      <a:r>
                        <a:rPr lang="es-CO" sz="1400">
                          <a:effectLst/>
                        </a:rPr>
                        <a:t>Humedad del suelo</a:t>
                      </a:r>
                      <a:endParaRPr lang="es-CO"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ctr"/>
                </a:tc>
                <a:tc>
                  <a:txBody>
                    <a:bodyPr/>
                    <a:lstStyle/>
                    <a:p>
                      <a:pPr indent="180340" algn="ctr">
                        <a:lnSpc>
                          <a:spcPct val="115000"/>
                        </a:lnSpc>
                      </a:pPr>
                      <a:r>
                        <a:rPr lang="es-CO" sz="1400">
                          <a:effectLst/>
                        </a:rPr>
                        <a:t>-0.015</a:t>
                      </a:r>
                      <a:endParaRPr lang="es-CO"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ctr"/>
                </a:tc>
                <a:tc>
                  <a:txBody>
                    <a:bodyPr/>
                    <a:lstStyle/>
                    <a:p>
                      <a:pPr indent="180340" algn="ctr">
                        <a:lnSpc>
                          <a:spcPct val="115000"/>
                        </a:lnSpc>
                      </a:pPr>
                      <a:r>
                        <a:rPr lang="es-CO" sz="1400">
                          <a:effectLst/>
                        </a:rPr>
                        <a:t>0.013</a:t>
                      </a:r>
                      <a:endParaRPr lang="es-CO" sz="1400">
                        <a:effectLst/>
                        <a:latin typeface="Times New Roman" panose="02020603050405020304" pitchFamily="18" charset="0"/>
                        <a:ea typeface="Calibri" panose="020F0502020204030204" pitchFamily="34" charset="0"/>
                        <a:cs typeface="Arial" panose="020B0604020202020204" pitchFamily="34" charset="0"/>
                      </a:endParaRPr>
                    </a:p>
                  </a:txBody>
                  <a:tcPr marL="44450" marR="44450" marT="0" marB="0" anchor="ctr"/>
                </a:tc>
                <a:extLst>
                  <a:ext uri="{0D108BD9-81ED-4DB2-BD59-A6C34878D82A}">
                    <a16:rowId xmlns:a16="http://schemas.microsoft.com/office/drawing/2014/main" val="3507151042"/>
                  </a:ext>
                </a:extLst>
              </a:tr>
            </a:tbl>
          </a:graphicData>
        </a:graphic>
      </p:graphicFrame>
      <mc:AlternateContent xmlns:mc="http://schemas.openxmlformats.org/markup-compatibility/2006">
        <mc:Choice xmlns:a14="http://schemas.microsoft.com/office/drawing/2010/main" Requires="a14">
          <p:sp>
            <p:nvSpPr>
              <p:cNvPr id="4" name="CuadroTexto 3">
                <a:extLst>
                  <a:ext uri="{FF2B5EF4-FFF2-40B4-BE49-F238E27FC236}">
                    <a16:creationId xmlns:a16="http://schemas.microsoft.com/office/drawing/2014/main" id="{9046C73F-5AC4-4A1B-8058-202007FFD3F6}"/>
                  </a:ext>
                </a:extLst>
              </p:cNvPr>
              <p:cNvSpPr txBox="1"/>
              <p:nvPr/>
            </p:nvSpPr>
            <p:spPr>
              <a:xfrm>
                <a:off x="738121" y="5537916"/>
                <a:ext cx="2536592" cy="1210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s-CO" sz="1200" i="1" smtClean="0">
                              <a:latin typeface="Cambria Math" panose="02040503050406030204" pitchFamily="18" charset="0"/>
                            </a:rPr>
                          </m:ctrlPr>
                        </m:dPr>
                        <m:e>
                          <m:eqArr>
                            <m:eqArrPr>
                              <m:ctrlPr>
                                <a:rPr lang="es-CO" sz="1200" i="1">
                                  <a:latin typeface="Cambria Math" panose="02040503050406030204" pitchFamily="18" charset="0"/>
                                </a:rPr>
                              </m:ctrlPr>
                            </m:eqArrPr>
                            <m:e>
                              <m:f>
                                <m:fPr>
                                  <m:ctrlPr>
                                    <a:rPr lang="es-CO" sz="1200" i="1">
                                      <a:latin typeface="Cambria Math" panose="02040503050406030204" pitchFamily="18" charset="0"/>
                                    </a:rPr>
                                  </m:ctrlPr>
                                </m:fPr>
                                <m:num>
                                  <m:sSup>
                                    <m:sSupPr>
                                      <m:ctrlPr>
                                        <a:rPr lang="es-CO" sz="1200" i="1">
                                          <a:latin typeface="Cambria Math" panose="02040503050406030204" pitchFamily="18" charset="0"/>
                                        </a:rPr>
                                      </m:ctrlPr>
                                    </m:sSupPr>
                                    <m:e>
                                      <m:r>
                                        <a:rPr lang="en-US" sz="1200" b="1" i="1">
                                          <a:latin typeface="Cambria Math" panose="02040503050406030204" pitchFamily="18" charset="0"/>
                                        </a:rPr>
                                        <m:t>(</m:t>
                                      </m:r>
                                      <m:r>
                                        <a:rPr lang="es-CO" sz="1200" b="1" i="1">
                                          <a:latin typeface="Cambria Math" panose="02040503050406030204" pitchFamily="18" charset="0"/>
                                        </a:rPr>
                                        <m:t>𝒙</m:t>
                                      </m:r>
                                      <m:r>
                                        <a:rPr lang="en-US" sz="1200" b="1" i="1">
                                          <a:latin typeface="Cambria Math" panose="02040503050406030204" pitchFamily="18" charset="0"/>
                                        </a:rPr>
                                        <m:t>+</m:t>
                                      </m:r>
                                      <m:r>
                                        <a:rPr lang="es-CO" sz="1200" b="1" i="1">
                                          <a:latin typeface="Cambria Math" panose="02040503050406030204" pitchFamily="18" charset="0"/>
                                        </a:rPr>
                                        <m:t>𝟏</m:t>
                                      </m:r>
                                      <m:r>
                                        <a:rPr lang="en-US" sz="1200" b="1" i="1">
                                          <a:latin typeface="Cambria Math" panose="02040503050406030204" pitchFamily="18" charset="0"/>
                                        </a:rPr>
                                        <m:t>)</m:t>
                                      </m:r>
                                    </m:e>
                                    <m:sup>
                                      <m:r>
                                        <a:rPr lang="es-CO" sz="1200" b="1" i="1">
                                          <a:latin typeface="Cambria Math" panose="02040503050406030204" pitchFamily="18" charset="0"/>
                                        </a:rPr>
                                        <m:t>𝝀</m:t>
                                      </m:r>
                                    </m:sup>
                                  </m:sSup>
                                  <m:r>
                                    <a:rPr lang="en-US" sz="1200" b="1" i="1">
                                      <a:latin typeface="Cambria Math" panose="02040503050406030204" pitchFamily="18" charset="0"/>
                                    </a:rPr>
                                    <m:t>−</m:t>
                                  </m:r>
                                  <m:r>
                                    <a:rPr lang="es-CO" sz="1200" b="1" i="1">
                                      <a:latin typeface="Cambria Math" panose="02040503050406030204" pitchFamily="18" charset="0"/>
                                    </a:rPr>
                                    <m:t>𝟏</m:t>
                                  </m:r>
                                </m:num>
                                <m:den>
                                  <m:r>
                                    <a:rPr lang="es-CO" sz="1200" b="1" i="1">
                                      <a:latin typeface="Cambria Math" panose="02040503050406030204" pitchFamily="18" charset="0"/>
                                    </a:rPr>
                                    <m:t>𝝀</m:t>
                                  </m:r>
                                </m:den>
                              </m:f>
                              <m:r>
                                <a:rPr lang="en-US" sz="1200" b="1" i="1">
                                  <a:latin typeface="Cambria Math" panose="02040503050406030204" pitchFamily="18" charset="0"/>
                                </a:rPr>
                                <m:t>  </m:t>
                              </m:r>
                              <m:r>
                                <a:rPr lang="es-CO" sz="1200" b="1" i="1">
                                  <a:latin typeface="Cambria Math" panose="02040503050406030204" pitchFamily="18" charset="0"/>
                                </a:rPr>
                                <m:t>𝒔𝒊</m:t>
                              </m:r>
                              <m:r>
                                <a:rPr lang="es-CO" sz="1200" b="1" i="1">
                                  <a:latin typeface="Cambria Math" panose="02040503050406030204" pitchFamily="18" charset="0"/>
                                </a:rPr>
                                <m:t> </m:t>
                              </m:r>
                              <m:r>
                                <a:rPr lang="en-US" sz="1200" b="1" i="1">
                                  <a:latin typeface="Cambria Math" panose="02040503050406030204" pitchFamily="18" charset="0"/>
                                </a:rPr>
                                <m:t>𝒙</m:t>
                              </m:r>
                              <m:r>
                                <a:rPr lang="es-CO" sz="1200" b="1" i="1" smtClean="0">
                                  <a:latin typeface="Cambria Math" panose="02040503050406030204" pitchFamily="18" charset="0"/>
                                </a:rPr>
                                <m:t>=</m:t>
                              </m:r>
                              <m:r>
                                <a:rPr lang="en-US" sz="1200" b="1" i="1">
                                  <a:latin typeface="Cambria Math" panose="02040503050406030204" pitchFamily="18" charset="0"/>
                                </a:rPr>
                                <m:t>𝟎</m:t>
                              </m:r>
                              <m:r>
                                <a:rPr lang="en-US" sz="1200" b="1" i="1">
                                  <a:latin typeface="Cambria Math" panose="02040503050406030204" pitchFamily="18" charset="0"/>
                                </a:rPr>
                                <m:t> </m:t>
                              </m:r>
                              <m:r>
                                <a:rPr lang="en-US" sz="1200" b="1" i="1">
                                  <a:latin typeface="Cambria Math" panose="02040503050406030204" pitchFamily="18" charset="0"/>
                                </a:rPr>
                                <m:t>𝒚</m:t>
                              </m:r>
                              <m:r>
                                <a:rPr lang="en-US" sz="1200" b="1" i="1">
                                  <a:latin typeface="Cambria Math" panose="02040503050406030204" pitchFamily="18" charset="0"/>
                                </a:rPr>
                                <m:t> </m:t>
                              </m:r>
                              <m:r>
                                <a:rPr lang="es-CO" sz="1200" b="1" i="1">
                                  <a:latin typeface="Cambria Math" panose="02040503050406030204" pitchFamily="18" charset="0"/>
                                </a:rPr>
                                <m:t>𝝀</m:t>
                              </m:r>
                              <m:r>
                                <a:rPr lang="en-US" sz="1200" b="1" i="1">
                                  <a:latin typeface="Cambria Math" panose="02040503050406030204" pitchFamily="18" charset="0"/>
                                </a:rPr>
                                <m:t>≠</m:t>
                              </m:r>
                              <m:r>
                                <a:rPr lang="es-CO" sz="1200" b="1" i="1">
                                  <a:latin typeface="Cambria Math" panose="02040503050406030204" pitchFamily="18" charset="0"/>
                                </a:rPr>
                                <m:t>𝟎</m:t>
                              </m:r>
                            </m:e>
                            <m:e>
                              <m:r>
                                <a:rPr lang="es-CO" sz="1200" b="1" i="1">
                                  <a:latin typeface="Cambria Math" panose="02040503050406030204" pitchFamily="18" charset="0"/>
                                </a:rPr>
                                <m:t>𝒍𝒐</m:t>
                              </m:r>
                              <m:func>
                                <m:funcPr>
                                  <m:ctrlPr>
                                    <a:rPr lang="es-CO" sz="1200" b="1" i="1">
                                      <a:latin typeface="Cambria Math" panose="02040503050406030204" pitchFamily="18" charset="0"/>
                                    </a:rPr>
                                  </m:ctrlPr>
                                </m:funcPr>
                                <m:fName>
                                  <m:r>
                                    <a:rPr lang="es-CO" sz="1200" b="1" i="1">
                                      <a:latin typeface="Cambria Math" panose="02040503050406030204" pitchFamily="18" charset="0"/>
                                    </a:rPr>
                                    <m:t>𝒈</m:t>
                                  </m:r>
                                </m:fName>
                                <m:e>
                                  <m:d>
                                    <m:dPr>
                                      <m:ctrlPr>
                                        <a:rPr lang="es-CO" sz="1200" b="1" i="1">
                                          <a:latin typeface="Cambria Math" panose="02040503050406030204" pitchFamily="18" charset="0"/>
                                        </a:rPr>
                                      </m:ctrlPr>
                                    </m:dPr>
                                    <m:e>
                                      <m:r>
                                        <a:rPr lang="es-CO" sz="1200" b="1" i="1">
                                          <a:latin typeface="Cambria Math" panose="02040503050406030204" pitchFamily="18" charset="0"/>
                                        </a:rPr>
                                        <m:t>𝒙</m:t>
                                      </m:r>
                                      <m:r>
                                        <a:rPr lang="en-US" sz="1200" b="1" i="1">
                                          <a:latin typeface="Cambria Math" panose="02040503050406030204" pitchFamily="18" charset="0"/>
                                        </a:rPr>
                                        <m:t>+</m:t>
                                      </m:r>
                                      <m:r>
                                        <a:rPr lang="es-CO" sz="1200" b="1" i="1">
                                          <a:latin typeface="Cambria Math" panose="02040503050406030204" pitchFamily="18" charset="0"/>
                                        </a:rPr>
                                        <m:t>𝟏</m:t>
                                      </m:r>
                                    </m:e>
                                  </m:d>
                                </m:e>
                              </m:func>
                              <m:r>
                                <a:rPr lang="en-US" sz="1200" b="1" i="1">
                                  <a:latin typeface="Cambria Math" panose="02040503050406030204" pitchFamily="18" charset="0"/>
                                </a:rPr>
                                <m:t>  </m:t>
                              </m:r>
                              <m:r>
                                <a:rPr lang="es-CO" sz="1200" b="1" i="1">
                                  <a:latin typeface="Cambria Math" panose="02040503050406030204" pitchFamily="18" charset="0"/>
                                </a:rPr>
                                <m:t>𝒔𝒊</m:t>
                              </m:r>
                              <m:r>
                                <a:rPr lang="es-CO" sz="1200" b="1" i="1">
                                  <a:latin typeface="Cambria Math" panose="02040503050406030204" pitchFamily="18" charset="0"/>
                                </a:rPr>
                                <m:t> </m:t>
                              </m:r>
                              <m:r>
                                <a:rPr lang="en-US" sz="1200" b="1" i="1">
                                  <a:latin typeface="Cambria Math" panose="02040503050406030204" pitchFamily="18" charset="0"/>
                                </a:rPr>
                                <m:t>𝒙</m:t>
                              </m:r>
                              <m:r>
                                <a:rPr lang="es-CO" sz="1200" b="1" i="1" smtClean="0">
                                  <a:latin typeface="Cambria Math" panose="02040503050406030204" pitchFamily="18" charset="0"/>
                                </a:rPr>
                                <m:t>=</m:t>
                              </m:r>
                              <m:r>
                                <a:rPr lang="en-US" sz="1200" b="1" i="1">
                                  <a:latin typeface="Cambria Math" panose="02040503050406030204" pitchFamily="18" charset="0"/>
                                </a:rPr>
                                <m:t>𝟎</m:t>
                              </m:r>
                              <m:r>
                                <a:rPr lang="en-US" sz="1200" b="1" i="1">
                                  <a:latin typeface="Cambria Math" panose="02040503050406030204" pitchFamily="18" charset="0"/>
                                </a:rPr>
                                <m:t> </m:t>
                              </m:r>
                              <m:r>
                                <a:rPr lang="en-US" sz="1200" b="1" i="1">
                                  <a:latin typeface="Cambria Math" panose="02040503050406030204" pitchFamily="18" charset="0"/>
                                </a:rPr>
                                <m:t>𝒚</m:t>
                              </m:r>
                              <m:r>
                                <a:rPr lang="en-US" sz="1200" b="1" i="1">
                                  <a:latin typeface="Cambria Math" panose="02040503050406030204" pitchFamily="18" charset="0"/>
                                </a:rPr>
                                <m:t> </m:t>
                              </m:r>
                              <m:r>
                                <a:rPr lang="es-CO" sz="1200" b="1" i="1">
                                  <a:latin typeface="Cambria Math" panose="02040503050406030204" pitchFamily="18" charset="0"/>
                                </a:rPr>
                                <m:t>𝝀</m:t>
                              </m:r>
                              <m:r>
                                <a:rPr lang="en-US" sz="1200" b="1" i="1">
                                  <a:latin typeface="Cambria Math" panose="02040503050406030204" pitchFamily="18" charset="0"/>
                                </a:rPr>
                                <m:t> =</m:t>
                              </m:r>
                              <m:r>
                                <a:rPr lang="es-CO" sz="1200" b="1" i="1">
                                  <a:latin typeface="Cambria Math" panose="02040503050406030204" pitchFamily="18" charset="0"/>
                                </a:rPr>
                                <m:t>𝟎</m:t>
                              </m:r>
                              <m:r>
                                <a:rPr lang="es-CO" sz="1200" b="1" i="1">
                                  <a:latin typeface="Cambria Math" panose="02040503050406030204" pitchFamily="18" charset="0"/>
                                </a:rPr>
                                <m:t> </m:t>
                              </m:r>
                            </m:e>
                            <m:e>
                              <m:r>
                                <a:rPr lang="en-US" sz="1200" b="1" i="1">
                                  <a:latin typeface="Cambria Math" panose="02040503050406030204" pitchFamily="18" charset="0"/>
                                </a:rPr>
                                <m:t>−</m:t>
                              </m:r>
                              <m:f>
                                <m:fPr>
                                  <m:ctrlPr>
                                    <a:rPr lang="es-CO" sz="1200" b="1" i="1">
                                      <a:latin typeface="Cambria Math" panose="02040503050406030204" pitchFamily="18" charset="0"/>
                                    </a:rPr>
                                  </m:ctrlPr>
                                </m:fPr>
                                <m:num>
                                  <m:sSup>
                                    <m:sSupPr>
                                      <m:ctrlPr>
                                        <a:rPr lang="es-CO" sz="1200" b="1" i="1">
                                          <a:latin typeface="Cambria Math" panose="02040503050406030204" pitchFamily="18" charset="0"/>
                                        </a:rPr>
                                      </m:ctrlPr>
                                    </m:sSupPr>
                                    <m:e>
                                      <m:d>
                                        <m:dPr>
                                          <m:ctrlPr>
                                            <a:rPr lang="es-CO" sz="1200" b="1" i="1">
                                              <a:latin typeface="Cambria Math" panose="02040503050406030204" pitchFamily="18" charset="0"/>
                                            </a:rPr>
                                          </m:ctrlPr>
                                        </m:dPr>
                                        <m:e>
                                          <m:r>
                                            <a:rPr lang="en-US" sz="1200" b="1" i="1">
                                              <a:latin typeface="Cambria Math" panose="02040503050406030204" pitchFamily="18" charset="0"/>
                                            </a:rPr>
                                            <m:t>−</m:t>
                                          </m:r>
                                          <m:r>
                                            <a:rPr lang="en-US" sz="1200" b="1" i="1">
                                              <a:latin typeface="Cambria Math" panose="02040503050406030204" pitchFamily="18" charset="0"/>
                                            </a:rPr>
                                            <m:t>𝒙</m:t>
                                          </m:r>
                                          <m:r>
                                            <a:rPr lang="en-US" sz="1200" b="1" i="1">
                                              <a:latin typeface="Cambria Math" panose="02040503050406030204" pitchFamily="18" charset="0"/>
                                            </a:rPr>
                                            <m:t>+</m:t>
                                          </m:r>
                                          <m:r>
                                            <a:rPr lang="en-US" sz="1200" b="1" i="1">
                                              <a:latin typeface="Cambria Math" panose="02040503050406030204" pitchFamily="18" charset="0"/>
                                            </a:rPr>
                                            <m:t>𝟏</m:t>
                                          </m:r>
                                        </m:e>
                                      </m:d>
                                    </m:e>
                                    <m:sup>
                                      <m:r>
                                        <a:rPr lang="en-US" sz="1200" b="1" i="1">
                                          <a:latin typeface="Cambria Math" panose="02040503050406030204" pitchFamily="18" charset="0"/>
                                        </a:rPr>
                                        <m:t>𝟐</m:t>
                                      </m:r>
                                      <m:r>
                                        <a:rPr lang="en-US" sz="1200" b="1" i="1">
                                          <a:latin typeface="Cambria Math" panose="02040503050406030204" pitchFamily="18" charset="0"/>
                                        </a:rPr>
                                        <m:t>−</m:t>
                                      </m:r>
                                      <m:r>
                                        <a:rPr lang="en-US" sz="1200" b="1" i="1">
                                          <a:latin typeface="Cambria Math" panose="02040503050406030204" pitchFamily="18" charset="0"/>
                                        </a:rPr>
                                        <m:t>𝝀</m:t>
                                      </m:r>
                                    </m:sup>
                                  </m:sSup>
                                  <m:r>
                                    <a:rPr lang="en-US" sz="1200" b="1" i="1">
                                      <a:latin typeface="Cambria Math" panose="02040503050406030204" pitchFamily="18" charset="0"/>
                                    </a:rPr>
                                    <m:t>−</m:t>
                                  </m:r>
                                  <m:r>
                                    <a:rPr lang="en-US" sz="1200" b="1" i="1">
                                      <a:latin typeface="Cambria Math" panose="02040503050406030204" pitchFamily="18" charset="0"/>
                                    </a:rPr>
                                    <m:t>𝟏</m:t>
                                  </m:r>
                                </m:num>
                                <m:den>
                                  <m:r>
                                    <a:rPr lang="en-US" sz="1200" b="1" i="1">
                                      <a:latin typeface="Cambria Math" panose="02040503050406030204" pitchFamily="18" charset="0"/>
                                    </a:rPr>
                                    <m:t>𝟐</m:t>
                                  </m:r>
                                  <m:r>
                                    <a:rPr lang="en-US" sz="1200" b="1" i="1">
                                      <a:latin typeface="Cambria Math" panose="02040503050406030204" pitchFamily="18" charset="0"/>
                                    </a:rPr>
                                    <m:t>−</m:t>
                                  </m:r>
                                  <m:r>
                                    <a:rPr lang="en-US" sz="1200" b="1" i="1">
                                      <a:latin typeface="Cambria Math" panose="02040503050406030204" pitchFamily="18" charset="0"/>
                                    </a:rPr>
                                    <m:t>𝝀</m:t>
                                  </m:r>
                                </m:den>
                              </m:f>
                              <m:r>
                                <a:rPr lang="en-US" sz="1200" b="1" i="1">
                                  <a:latin typeface="Cambria Math" panose="02040503050406030204" pitchFamily="18" charset="0"/>
                                </a:rPr>
                                <m:t> </m:t>
                              </m:r>
                              <m:r>
                                <a:rPr lang="en-US" sz="1200" b="1" i="1">
                                  <a:latin typeface="Cambria Math" panose="02040503050406030204" pitchFamily="18" charset="0"/>
                                </a:rPr>
                                <m:t>𝒔𝒊</m:t>
                              </m:r>
                              <m:r>
                                <a:rPr lang="en-US" sz="1200" b="1" i="1">
                                  <a:latin typeface="Cambria Math" panose="02040503050406030204" pitchFamily="18" charset="0"/>
                                </a:rPr>
                                <m:t> </m:t>
                              </m:r>
                              <m:r>
                                <a:rPr lang="en-US" sz="1200" b="1" i="1">
                                  <a:latin typeface="Cambria Math" panose="02040503050406030204" pitchFamily="18" charset="0"/>
                                </a:rPr>
                                <m:t>𝒙</m:t>
                              </m:r>
                              <m:r>
                                <a:rPr lang="en-US" sz="1200" b="1" i="1">
                                  <a:latin typeface="Cambria Math" panose="02040503050406030204" pitchFamily="18" charset="0"/>
                                </a:rPr>
                                <m:t>&lt;</m:t>
                              </m:r>
                              <m:r>
                                <a:rPr lang="en-US" sz="1200" b="1" i="1">
                                  <a:latin typeface="Cambria Math" panose="02040503050406030204" pitchFamily="18" charset="0"/>
                                </a:rPr>
                                <m:t>𝟎</m:t>
                              </m:r>
                              <m:r>
                                <a:rPr lang="en-US" sz="1200" b="1" i="1">
                                  <a:latin typeface="Cambria Math" panose="02040503050406030204" pitchFamily="18" charset="0"/>
                                </a:rPr>
                                <m:t> </m:t>
                              </m:r>
                              <m:r>
                                <a:rPr lang="en-US" sz="1200" b="1" i="1">
                                  <a:latin typeface="Cambria Math" panose="02040503050406030204" pitchFamily="18" charset="0"/>
                                </a:rPr>
                                <m:t>𝒚</m:t>
                              </m:r>
                              <m:r>
                                <a:rPr lang="en-US" sz="1200" b="1" i="1">
                                  <a:latin typeface="Cambria Math" panose="02040503050406030204" pitchFamily="18" charset="0"/>
                                </a:rPr>
                                <m:t> </m:t>
                              </m:r>
                              <m:r>
                                <a:rPr lang="en-US" sz="1200" b="1" i="1">
                                  <a:latin typeface="Cambria Math" panose="02040503050406030204" pitchFamily="18" charset="0"/>
                                </a:rPr>
                                <m:t>𝝀</m:t>
                              </m:r>
                              <m:r>
                                <a:rPr lang="en-US" sz="1200" b="1" i="1">
                                  <a:latin typeface="Cambria Math" panose="02040503050406030204" pitchFamily="18" charset="0"/>
                                </a:rPr>
                                <m:t>≠</m:t>
                              </m:r>
                              <m:r>
                                <a:rPr lang="en-US" sz="1200" b="1" i="1">
                                  <a:latin typeface="Cambria Math" panose="02040503050406030204" pitchFamily="18" charset="0"/>
                                </a:rPr>
                                <m:t>𝟐</m:t>
                              </m:r>
                            </m:e>
                            <m:e>
                              <m:r>
                                <a:rPr lang="en-US" sz="1200" b="1" i="1">
                                  <a:latin typeface="Cambria Math" panose="02040503050406030204" pitchFamily="18" charset="0"/>
                                </a:rPr>
                                <m:t>−</m:t>
                              </m:r>
                              <m:r>
                                <a:rPr lang="en-US" sz="1200" b="1" i="1">
                                  <a:latin typeface="Cambria Math" panose="02040503050406030204" pitchFamily="18" charset="0"/>
                                </a:rPr>
                                <m:t>𝒍𝒐𝒈</m:t>
                              </m:r>
                              <m:d>
                                <m:dPr>
                                  <m:ctrlPr>
                                    <a:rPr lang="es-CO" sz="1200" b="1" i="1">
                                      <a:latin typeface="Cambria Math" panose="02040503050406030204" pitchFamily="18" charset="0"/>
                                    </a:rPr>
                                  </m:ctrlPr>
                                </m:dPr>
                                <m:e>
                                  <m:r>
                                    <a:rPr lang="en-US" sz="1200" b="1" i="1">
                                      <a:latin typeface="Cambria Math" panose="02040503050406030204" pitchFamily="18" charset="0"/>
                                    </a:rPr>
                                    <m:t>−</m:t>
                                  </m:r>
                                  <m:r>
                                    <a:rPr lang="en-US" sz="1200" b="1" i="1">
                                      <a:latin typeface="Cambria Math" panose="02040503050406030204" pitchFamily="18" charset="0"/>
                                    </a:rPr>
                                    <m:t>𝒙</m:t>
                                  </m:r>
                                  <m:r>
                                    <a:rPr lang="en-US" sz="1200" b="1" i="1">
                                      <a:latin typeface="Cambria Math" panose="02040503050406030204" pitchFamily="18" charset="0"/>
                                    </a:rPr>
                                    <m:t>+</m:t>
                                  </m:r>
                                  <m:r>
                                    <a:rPr lang="en-US" sz="1200" b="1" i="1">
                                      <a:latin typeface="Cambria Math" panose="02040503050406030204" pitchFamily="18" charset="0"/>
                                    </a:rPr>
                                    <m:t>𝟏</m:t>
                                  </m:r>
                                </m:e>
                              </m:d>
                              <m:r>
                                <a:rPr lang="en-US" sz="1200" b="1" i="1">
                                  <a:latin typeface="Cambria Math" panose="02040503050406030204" pitchFamily="18" charset="0"/>
                                </a:rPr>
                                <m:t> </m:t>
                              </m:r>
                              <m:r>
                                <a:rPr lang="en-US" sz="1200" b="1" i="1">
                                  <a:latin typeface="Cambria Math" panose="02040503050406030204" pitchFamily="18" charset="0"/>
                                </a:rPr>
                                <m:t>𝒔𝒊</m:t>
                              </m:r>
                              <m:r>
                                <a:rPr lang="en-US" sz="1200" b="1" i="1">
                                  <a:latin typeface="Cambria Math" panose="02040503050406030204" pitchFamily="18" charset="0"/>
                                </a:rPr>
                                <m:t> </m:t>
                              </m:r>
                              <m:r>
                                <a:rPr lang="en-US" sz="1200" b="1" i="1">
                                  <a:latin typeface="Cambria Math" panose="02040503050406030204" pitchFamily="18" charset="0"/>
                                </a:rPr>
                                <m:t>𝒙</m:t>
                              </m:r>
                              <m:r>
                                <a:rPr lang="en-US" sz="1200" b="1" i="1">
                                  <a:latin typeface="Cambria Math" panose="02040503050406030204" pitchFamily="18" charset="0"/>
                                </a:rPr>
                                <m:t>&lt;</m:t>
                              </m:r>
                              <m:r>
                                <a:rPr lang="en-US" sz="1200" b="1" i="1">
                                  <a:latin typeface="Cambria Math" panose="02040503050406030204" pitchFamily="18" charset="0"/>
                                </a:rPr>
                                <m:t>𝟎</m:t>
                              </m:r>
                              <m:r>
                                <a:rPr lang="en-US" sz="1200" b="1" i="1">
                                  <a:latin typeface="Cambria Math" panose="02040503050406030204" pitchFamily="18" charset="0"/>
                                </a:rPr>
                                <m:t> </m:t>
                              </m:r>
                              <m:r>
                                <a:rPr lang="en-US" sz="1200" b="1" i="1">
                                  <a:latin typeface="Cambria Math" panose="02040503050406030204" pitchFamily="18" charset="0"/>
                                </a:rPr>
                                <m:t>𝒚</m:t>
                              </m:r>
                              <m:r>
                                <a:rPr lang="en-US" sz="1200" b="1" i="1">
                                  <a:latin typeface="Cambria Math" panose="02040503050406030204" pitchFamily="18" charset="0"/>
                                </a:rPr>
                                <m:t> </m:t>
                              </m:r>
                              <m:r>
                                <a:rPr lang="en-US" sz="1200" b="1" i="1">
                                  <a:latin typeface="Cambria Math" panose="02040503050406030204" pitchFamily="18" charset="0"/>
                                </a:rPr>
                                <m:t>𝝀</m:t>
                              </m:r>
                              <m:r>
                                <a:rPr lang="en-US" sz="1200" b="1" i="1">
                                  <a:latin typeface="Cambria Math" panose="02040503050406030204" pitchFamily="18" charset="0"/>
                                </a:rPr>
                                <m:t>=</m:t>
                              </m:r>
                              <m:r>
                                <a:rPr lang="en-US" sz="1200" b="1" i="1">
                                  <a:latin typeface="Cambria Math" panose="02040503050406030204" pitchFamily="18" charset="0"/>
                                </a:rPr>
                                <m:t>𝟐</m:t>
                              </m:r>
                              <m:r>
                                <a:rPr lang="en-US" sz="1200" b="1" i="1">
                                  <a:latin typeface="Cambria Math" panose="02040503050406030204" pitchFamily="18" charset="0"/>
                                </a:rPr>
                                <m:t> </m:t>
                              </m:r>
                            </m:e>
                          </m:eqArr>
                        </m:e>
                      </m:d>
                    </m:oMath>
                  </m:oMathPara>
                </a14:m>
                <a:endParaRPr lang="es-CO" sz="1600" b="1">
                  <a:latin typeface="Arial" panose="020B0604020202020204" pitchFamily="34" charset="0"/>
                  <a:cs typeface="Arial" panose="020B0604020202020204" pitchFamily="34" charset="0"/>
                </a:endParaRPr>
              </a:p>
            </p:txBody>
          </p:sp>
        </mc:Choice>
        <mc:Fallback>
          <p:sp>
            <p:nvSpPr>
              <p:cNvPr id="4" name="CuadroTexto 3">
                <a:extLst>
                  <a:ext uri="{FF2B5EF4-FFF2-40B4-BE49-F238E27FC236}">
                    <a16:creationId xmlns:a16="http://schemas.microsoft.com/office/drawing/2014/main" id="{9046C73F-5AC4-4A1B-8058-202007FFD3F6}"/>
                  </a:ext>
                </a:extLst>
              </p:cNvPr>
              <p:cNvSpPr txBox="1">
                <a:spLocks noRot="1" noChangeAspect="1" noMove="1" noResize="1" noEditPoints="1" noAdjustHandles="1" noChangeArrowheads="1" noChangeShapeType="1" noTextEdit="1"/>
              </p:cNvSpPr>
              <p:nvPr/>
            </p:nvSpPr>
            <p:spPr>
              <a:xfrm>
                <a:off x="738121" y="5537916"/>
                <a:ext cx="2536592" cy="1210844"/>
              </a:xfrm>
              <a:prstGeom prst="rect">
                <a:avLst/>
              </a:prstGeom>
              <a:blipFill>
                <a:blip r:embed="rId14"/>
                <a:stretch>
                  <a:fillRect b="-1005"/>
                </a:stretch>
              </a:blipFill>
            </p:spPr>
            <p:txBody>
              <a:bodyPr/>
              <a:lstStyle/>
              <a:p>
                <a:r>
                  <a:rPr lang="en-US">
                    <a:noFill/>
                  </a:rPr>
                  <a:t> </a:t>
                </a:r>
              </a:p>
            </p:txBody>
          </p:sp>
        </mc:Fallback>
      </mc:AlternateContent>
    </p:spTree>
    <p:extLst>
      <p:ext uri="{BB962C8B-B14F-4D97-AF65-F5344CB8AC3E}">
        <p14:creationId xmlns:p14="http://schemas.microsoft.com/office/powerpoint/2010/main" val="1055440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4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P spid="14" grpId="0"/>
      <p:bldP spid="15" grpId="0"/>
      <p:bldP spid="28" grpId="0"/>
      <p:bldP spid="39" grpId="0"/>
      <p:bldP spid="40"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BD1ED91-DE1D-41CF-851F-30CA07EF7E9E}"/>
              </a:ext>
            </a:extLst>
          </p:cNvPr>
          <p:cNvSpPr>
            <a:spLocks noGrp="1"/>
          </p:cNvSpPr>
          <p:nvPr>
            <p:ph type="sldNum" sz="quarter" idx="11"/>
          </p:nvPr>
        </p:nvSpPr>
        <p:spPr/>
        <p:txBody>
          <a:bodyPr/>
          <a:lstStyle/>
          <a:p>
            <a:fld id="{371CA52D-80BA-40FF-AF84-7C7CFA176718}" type="slidenum">
              <a:rPr lang="es-CO" smtClean="0"/>
              <a:t>16</a:t>
            </a:fld>
            <a:endParaRPr lang="es-CO"/>
          </a:p>
        </p:txBody>
      </p:sp>
      <p:sp>
        <p:nvSpPr>
          <p:cNvPr id="6" name="Título 1">
            <a:extLst>
              <a:ext uri="{FF2B5EF4-FFF2-40B4-BE49-F238E27FC236}">
                <a16:creationId xmlns:a16="http://schemas.microsoft.com/office/drawing/2014/main" id="{33AB5D46-5FD1-43F8-BF19-61564FDF69AD}"/>
              </a:ext>
            </a:extLst>
          </p:cNvPr>
          <p:cNvSpPr>
            <a:spLocks noGrp="1"/>
          </p:cNvSpPr>
          <p:nvPr>
            <p:ph type="title"/>
          </p:nvPr>
        </p:nvSpPr>
        <p:spPr>
          <a:xfrm>
            <a:off x="2171700" y="508100"/>
            <a:ext cx="6502695" cy="702384"/>
          </a:xfrm>
        </p:spPr>
        <p:txBody>
          <a:bodyPr>
            <a:normAutofit fontScale="90000"/>
          </a:bodyPr>
          <a:lstStyle/>
          <a:p>
            <a:r>
              <a:rPr lang="es-MX"/>
              <a:t>Preparación de los datos</a:t>
            </a:r>
            <a:endParaRPr lang="es-CO"/>
          </a:p>
        </p:txBody>
      </p:sp>
      <p:sp>
        <p:nvSpPr>
          <p:cNvPr id="7" name="Marcador de texto 2">
            <a:extLst>
              <a:ext uri="{FF2B5EF4-FFF2-40B4-BE49-F238E27FC236}">
                <a16:creationId xmlns:a16="http://schemas.microsoft.com/office/drawing/2014/main" id="{CC5815C0-FB5A-4939-89BE-B95878C1525B}"/>
              </a:ext>
            </a:extLst>
          </p:cNvPr>
          <p:cNvSpPr>
            <a:spLocks noGrp="1"/>
          </p:cNvSpPr>
          <p:nvPr>
            <p:ph type="body" sz="quarter" idx="14"/>
          </p:nvPr>
        </p:nvSpPr>
        <p:spPr>
          <a:xfrm>
            <a:off x="176096" y="261461"/>
            <a:ext cx="1995604" cy="1195662"/>
          </a:xfrm>
        </p:spPr>
        <p:txBody>
          <a:bodyPr/>
          <a:lstStyle/>
          <a:p>
            <a:r>
              <a:rPr lang="es-CO"/>
              <a:t>2.1.1</a:t>
            </a:r>
          </a:p>
        </p:txBody>
      </p:sp>
      <p:sp>
        <p:nvSpPr>
          <p:cNvPr id="8" name="CuadroTexto 7">
            <a:extLst>
              <a:ext uri="{FF2B5EF4-FFF2-40B4-BE49-F238E27FC236}">
                <a16:creationId xmlns:a16="http://schemas.microsoft.com/office/drawing/2014/main" id="{54D7FC7A-0F63-4F6D-AE7B-8F227A3CFE64}"/>
              </a:ext>
            </a:extLst>
          </p:cNvPr>
          <p:cNvSpPr txBox="1"/>
          <p:nvPr/>
        </p:nvSpPr>
        <p:spPr>
          <a:xfrm>
            <a:off x="0" y="1353030"/>
            <a:ext cx="5497286" cy="461665"/>
          </a:xfrm>
          <a:prstGeom prst="homePlate">
            <a:avLst/>
          </a:prstGeom>
          <a:solidFill>
            <a:srgbClr val="BBC79C"/>
          </a:solidFill>
        </p:spPr>
        <p:txBody>
          <a:bodyPr wrap="square" rtlCol="0">
            <a:spAutoFit/>
          </a:bodyPr>
          <a:lstStyle/>
          <a:p>
            <a:pPr algn="r"/>
            <a:r>
              <a:rPr lang="es-CO" sz="2400" b="1">
                <a:latin typeface="Arial" panose="020B0604020202020204" pitchFamily="34" charset="0"/>
                <a:cs typeface="Arial" panose="020B0604020202020204" pitchFamily="34" charset="0"/>
              </a:rPr>
              <a:t>Estandarización de las variables</a:t>
            </a:r>
          </a:p>
        </p:txBody>
      </p:sp>
      <p:sp>
        <p:nvSpPr>
          <p:cNvPr id="12" name="CuadroTexto 11">
            <a:extLst>
              <a:ext uri="{FF2B5EF4-FFF2-40B4-BE49-F238E27FC236}">
                <a16:creationId xmlns:a16="http://schemas.microsoft.com/office/drawing/2014/main" id="{2CBEA30E-4EAC-477F-B4FD-054A93F1A838}"/>
              </a:ext>
            </a:extLst>
          </p:cNvPr>
          <p:cNvSpPr txBox="1"/>
          <p:nvPr/>
        </p:nvSpPr>
        <p:spPr>
          <a:xfrm>
            <a:off x="54430" y="2173472"/>
            <a:ext cx="3118758" cy="400110"/>
          </a:xfrm>
          <a:prstGeom prst="rect">
            <a:avLst/>
          </a:prstGeom>
          <a:noFill/>
        </p:spPr>
        <p:txBody>
          <a:bodyPr wrap="square">
            <a:spAutoFit/>
          </a:bodyPr>
          <a:lstStyle/>
          <a:p>
            <a:pPr algn="ctr"/>
            <a:r>
              <a:rPr lang="es-MX" sz="2000" b="1"/>
              <a:t>Escalamiento min-</a:t>
            </a:r>
            <a:r>
              <a:rPr lang="es-MX" sz="2000" b="1" err="1"/>
              <a:t>max</a:t>
            </a:r>
            <a:r>
              <a:rPr lang="es-MX" sz="2000" b="1"/>
              <a:t>:</a:t>
            </a:r>
            <a:endParaRPr lang="es-CO" sz="2000" b="1"/>
          </a:p>
        </p:txBody>
      </p:sp>
      <p:sp>
        <p:nvSpPr>
          <p:cNvPr id="15" name="CuadroTexto 14">
            <a:extLst>
              <a:ext uri="{FF2B5EF4-FFF2-40B4-BE49-F238E27FC236}">
                <a16:creationId xmlns:a16="http://schemas.microsoft.com/office/drawing/2014/main" id="{F1FD386B-4FF6-4F37-BE0E-6B45682A7980}"/>
              </a:ext>
            </a:extLst>
          </p:cNvPr>
          <p:cNvSpPr txBox="1"/>
          <p:nvPr/>
        </p:nvSpPr>
        <p:spPr>
          <a:xfrm flipH="1">
            <a:off x="7760295" y="1353030"/>
            <a:ext cx="4431705" cy="461665"/>
          </a:xfrm>
          <a:prstGeom prst="homePlate">
            <a:avLst>
              <a:gd name="adj" fmla="val 71221"/>
            </a:avLst>
          </a:prstGeom>
          <a:solidFill>
            <a:schemeClr val="tx1">
              <a:lumMod val="20000"/>
              <a:lumOff val="80000"/>
            </a:schemeClr>
          </a:solidFill>
        </p:spPr>
        <p:txBody>
          <a:bodyPr wrap="square" rtlCol="0">
            <a:spAutoFit/>
          </a:bodyPr>
          <a:lstStyle/>
          <a:p>
            <a:pPr algn="r"/>
            <a:r>
              <a:rPr lang="es-CO" sz="2400" b="1">
                <a:latin typeface="Arial" panose="020B0604020202020204" pitchFamily="34" charset="0"/>
                <a:cs typeface="Arial" panose="020B0604020202020204" pitchFamily="34" charset="0"/>
              </a:rPr>
              <a:t>Balanceo de las variables</a:t>
            </a:r>
          </a:p>
        </p:txBody>
      </p:sp>
      <mc:AlternateContent xmlns:mc="http://schemas.openxmlformats.org/markup-compatibility/2006">
        <mc:Choice xmlns:a14="http://schemas.microsoft.com/office/drawing/2010/main" Requires="a14">
          <p:sp>
            <p:nvSpPr>
              <p:cNvPr id="16" name="CuadroTexto 15">
                <a:extLst>
                  <a:ext uri="{FF2B5EF4-FFF2-40B4-BE49-F238E27FC236}">
                    <a16:creationId xmlns:a16="http://schemas.microsoft.com/office/drawing/2014/main" id="{1D3BA044-B900-4466-A715-D39AEFFD4E9E}"/>
                  </a:ext>
                </a:extLst>
              </p:cNvPr>
              <p:cNvSpPr txBox="1"/>
              <p:nvPr/>
            </p:nvSpPr>
            <p:spPr>
              <a:xfrm>
                <a:off x="3251630" y="2045043"/>
                <a:ext cx="2492927" cy="62799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s-CO" sz="2000" b="1" i="1" smtClean="0">
                          <a:latin typeface="Cambria Math" panose="02040503050406030204" pitchFamily="18" charset="0"/>
                          <a:cs typeface="Arial" panose="020B0604020202020204" pitchFamily="34" charset="0"/>
                        </a:rPr>
                        <m:t>𝟎</m:t>
                      </m:r>
                      <m:r>
                        <a:rPr lang="es-CO" sz="2000" b="1" i="1" smtClean="0">
                          <a:latin typeface="Cambria Math" panose="02040503050406030204" pitchFamily="18" charset="0"/>
                          <a:ea typeface="Cambria Math" panose="02040503050406030204" pitchFamily="18" charset="0"/>
                          <a:cs typeface="Arial" panose="020B0604020202020204" pitchFamily="34" charset="0"/>
                        </a:rPr>
                        <m:t>≤</m:t>
                      </m:r>
                      <m:f>
                        <m:fPr>
                          <m:ctrlPr>
                            <a:rPr lang="es-CO" sz="2000" b="1" i="1" smtClean="0">
                              <a:latin typeface="Cambria Math" panose="02040503050406030204" pitchFamily="18" charset="0"/>
                              <a:ea typeface="Cambria Math" panose="02040503050406030204" pitchFamily="18" charset="0"/>
                              <a:cs typeface="Arial" panose="020B0604020202020204" pitchFamily="34" charset="0"/>
                            </a:rPr>
                          </m:ctrlPr>
                        </m:fPr>
                        <m:num>
                          <m:r>
                            <a:rPr lang="es-CO" sz="2000" b="1" i="1" smtClean="0">
                              <a:latin typeface="Cambria Math" panose="02040503050406030204" pitchFamily="18" charset="0"/>
                              <a:ea typeface="Cambria Math" panose="02040503050406030204" pitchFamily="18" charset="0"/>
                              <a:cs typeface="Arial" panose="020B0604020202020204" pitchFamily="34" charset="0"/>
                            </a:rPr>
                            <m:t>𝑿</m:t>
                          </m:r>
                          <m:r>
                            <a:rPr lang="es-CO" sz="2000" b="1"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s-CO" sz="2000" b="1" i="1" smtClean="0">
                                  <a:latin typeface="Cambria Math" panose="02040503050406030204" pitchFamily="18" charset="0"/>
                                  <a:ea typeface="Cambria Math" panose="02040503050406030204" pitchFamily="18" charset="0"/>
                                  <a:cs typeface="Arial" panose="020B0604020202020204" pitchFamily="34" charset="0"/>
                                </a:rPr>
                              </m:ctrlPr>
                            </m:sSubPr>
                            <m:e>
                              <m:r>
                                <a:rPr lang="es-CO" sz="2000" b="1" i="1" smtClean="0">
                                  <a:latin typeface="Cambria Math" panose="02040503050406030204" pitchFamily="18" charset="0"/>
                                  <a:ea typeface="Cambria Math" panose="02040503050406030204" pitchFamily="18" charset="0"/>
                                  <a:cs typeface="Arial" panose="020B0604020202020204" pitchFamily="34" charset="0"/>
                                </a:rPr>
                                <m:t>𝑿</m:t>
                              </m:r>
                            </m:e>
                            <m:sub>
                              <m:r>
                                <a:rPr lang="es-CO" sz="2000" b="1" i="1" smtClean="0">
                                  <a:latin typeface="Cambria Math" panose="02040503050406030204" pitchFamily="18" charset="0"/>
                                  <a:ea typeface="Cambria Math" panose="02040503050406030204" pitchFamily="18" charset="0"/>
                                  <a:cs typeface="Arial" panose="020B0604020202020204" pitchFamily="34" charset="0"/>
                                </a:rPr>
                                <m:t>𝒎𝒊𝒏</m:t>
                              </m:r>
                            </m:sub>
                          </m:sSub>
                        </m:num>
                        <m:den>
                          <m:sSub>
                            <m:sSubPr>
                              <m:ctrlPr>
                                <a:rPr lang="es-CO" sz="2000" b="1" i="1" smtClean="0">
                                  <a:latin typeface="Cambria Math" panose="02040503050406030204" pitchFamily="18" charset="0"/>
                                  <a:ea typeface="Cambria Math" panose="02040503050406030204" pitchFamily="18" charset="0"/>
                                  <a:cs typeface="Arial" panose="020B0604020202020204" pitchFamily="34" charset="0"/>
                                </a:rPr>
                              </m:ctrlPr>
                            </m:sSubPr>
                            <m:e>
                              <m:r>
                                <a:rPr lang="es-CO" sz="2000" b="1" i="1" smtClean="0">
                                  <a:latin typeface="Cambria Math" panose="02040503050406030204" pitchFamily="18" charset="0"/>
                                  <a:ea typeface="Cambria Math" panose="02040503050406030204" pitchFamily="18" charset="0"/>
                                  <a:cs typeface="Arial" panose="020B0604020202020204" pitchFamily="34" charset="0"/>
                                </a:rPr>
                                <m:t>𝑿</m:t>
                              </m:r>
                            </m:e>
                            <m:sub>
                              <m:r>
                                <a:rPr lang="es-CO" sz="2000" b="1" i="1" smtClean="0">
                                  <a:latin typeface="Cambria Math" panose="02040503050406030204" pitchFamily="18" charset="0"/>
                                  <a:ea typeface="Cambria Math" panose="02040503050406030204" pitchFamily="18" charset="0"/>
                                  <a:cs typeface="Arial" panose="020B0604020202020204" pitchFamily="34" charset="0"/>
                                </a:rPr>
                                <m:t>𝒎𝒂𝒙</m:t>
                              </m:r>
                            </m:sub>
                          </m:sSub>
                          <m:r>
                            <a:rPr lang="es-CO" sz="2000" b="1"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s-CO" sz="2000" b="1" i="1" smtClean="0">
                                  <a:latin typeface="Cambria Math" panose="02040503050406030204" pitchFamily="18" charset="0"/>
                                  <a:ea typeface="Cambria Math" panose="02040503050406030204" pitchFamily="18" charset="0"/>
                                  <a:cs typeface="Arial" panose="020B0604020202020204" pitchFamily="34" charset="0"/>
                                </a:rPr>
                              </m:ctrlPr>
                            </m:sSubPr>
                            <m:e>
                              <m:r>
                                <a:rPr lang="es-CO" sz="2000" b="1" i="1" smtClean="0">
                                  <a:latin typeface="Cambria Math" panose="02040503050406030204" pitchFamily="18" charset="0"/>
                                  <a:ea typeface="Cambria Math" panose="02040503050406030204" pitchFamily="18" charset="0"/>
                                  <a:cs typeface="Arial" panose="020B0604020202020204" pitchFamily="34" charset="0"/>
                                </a:rPr>
                                <m:t>𝑿</m:t>
                              </m:r>
                            </m:e>
                            <m:sub>
                              <m:r>
                                <a:rPr lang="es-CO" sz="2000" b="1" i="1" smtClean="0">
                                  <a:latin typeface="Cambria Math" panose="02040503050406030204" pitchFamily="18" charset="0"/>
                                  <a:ea typeface="Cambria Math" panose="02040503050406030204" pitchFamily="18" charset="0"/>
                                  <a:cs typeface="Arial" panose="020B0604020202020204" pitchFamily="34" charset="0"/>
                                </a:rPr>
                                <m:t>𝒎𝒊𝒏</m:t>
                              </m:r>
                            </m:sub>
                          </m:sSub>
                        </m:den>
                      </m:f>
                      <m:r>
                        <a:rPr lang="es-CO" sz="2000" b="1" i="1" smtClean="0">
                          <a:latin typeface="Cambria Math" panose="02040503050406030204" pitchFamily="18" charset="0"/>
                          <a:ea typeface="Cambria Math" panose="02040503050406030204" pitchFamily="18" charset="0"/>
                          <a:cs typeface="Arial" panose="020B0604020202020204" pitchFamily="34" charset="0"/>
                        </a:rPr>
                        <m:t>≤</m:t>
                      </m:r>
                      <m:r>
                        <a:rPr lang="es-CO" sz="2000" b="1" i="1" smtClean="0">
                          <a:latin typeface="Cambria Math" panose="02040503050406030204" pitchFamily="18" charset="0"/>
                          <a:ea typeface="Cambria Math" panose="02040503050406030204" pitchFamily="18" charset="0"/>
                          <a:cs typeface="Arial" panose="020B0604020202020204" pitchFamily="34" charset="0"/>
                        </a:rPr>
                        <m:t>𝟏</m:t>
                      </m:r>
                    </m:oMath>
                  </m:oMathPara>
                </a14:m>
                <a:endParaRPr lang="es-CO" sz="2000" b="1">
                  <a:latin typeface="Arial" panose="020B0604020202020204" pitchFamily="34" charset="0"/>
                  <a:cs typeface="Arial" panose="020B0604020202020204" pitchFamily="34" charset="0"/>
                </a:endParaRPr>
              </a:p>
            </p:txBody>
          </p:sp>
        </mc:Choice>
        <mc:Fallback>
          <p:sp>
            <p:nvSpPr>
              <p:cNvPr id="16" name="CuadroTexto 15">
                <a:extLst>
                  <a:ext uri="{FF2B5EF4-FFF2-40B4-BE49-F238E27FC236}">
                    <a16:creationId xmlns:a16="http://schemas.microsoft.com/office/drawing/2014/main" id="{1D3BA044-B900-4466-A715-D39AEFFD4E9E}"/>
                  </a:ext>
                </a:extLst>
              </p:cNvPr>
              <p:cNvSpPr txBox="1">
                <a:spLocks noRot="1" noChangeAspect="1" noMove="1" noResize="1" noEditPoints="1" noAdjustHandles="1" noChangeArrowheads="1" noChangeShapeType="1" noTextEdit="1"/>
              </p:cNvSpPr>
              <p:nvPr/>
            </p:nvSpPr>
            <p:spPr>
              <a:xfrm>
                <a:off x="3251630" y="2045043"/>
                <a:ext cx="2492927" cy="627992"/>
              </a:xfrm>
              <a:prstGeom prst="rect">
                <a:avLst/>
              </a:prstGeom>
              <a:blipFill>
                <a:blip r:embed="rId3"/>
                <a:stretch>
                  <a:fillRect/>
                </a:stretch>
              </a:blipFill>
            </p:spPr>
            <p:txBody>
              <a:bodyPr/>
              <a:lstStyle/>
              <a:p>
                <a:r>
                  <a:rPr lang="en-US">
                    <a:noFill/>
                  </a:rPr>
                  <a:t> </a:t>
                </a:r>
              </a:p>
            </p:txBody>
          </p:sp>
        </mc:Fallback>
      </mc:AlternateContent>
      <p:pic>
        <p:nvPicPr>
          <p:cNvPr id="18" name="Imagen 17" descr="Gráfico, Gráfico de barras, Gráfico en cascada&#10;&#10;Descripción generada automáticamente">
            <a:extLst>
              <a:ext uri="{FF2B5EF4-FFF2-40B4-BE49-F238E27FC236}">
                <a16:creationId xmlns:a16="http://schemas.microsoft.com/office/drawing/2014/main" id="{71CAE0F8-0B2E-491F-AB6B-0B88F3F4A0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597788"/>
            <a:ext cx="5674369" cy="2808526"/>
          </a:xfrm>
          <a:prstGeom prst="rect">
            <a:avLst/>
          </a:prstGeom>
        </p:spPr>
      </p:pic>
      <p:sp>
        <p:nvSpPr>
          <p:cNvPr id="19" name="CuadroTexto 18">
            <a:extLst>
              <a:ext uri="{FF2B5EF4-FFF2-40B4-BE49-F238E27FC236}">
                <a16:creationId xmlns:a16="http://schemas.microsoft.com/office/drawing/2014/main" id="{E6FD4E6A-F511-4FFA-B140-C5C8E6B1D013}"/>
              </a:ext>
            </a:extLst>
          </p:cNvPr>
          <p:cNvSpPr txBox="1"/>
          <p:nvPr/>
        </p:nvSpPr>
        <p:spPr>
          <a:xfrm flipH="1">
            <a:off x="6877608" y="2037406"/>
            <a:ext cx="5179424" cy="923330"/>
          </a:xfrm>
          <a:prstGeom prst="rect">
            <a:avLst/>
          </a:prstGeom>
          <a:noFill/>
        </p:spPr>
        <p:txBody>
          <a:bodyPr wrap="square" rtlCol="0">
            <a:spAutoFit/>
          </a:bodyPr>
          <a:lstStyle/>
          <a:p>
            <a:pPr marL="342900" indent="-342900" algn="l">
              <a:buFont typeface="Arial" panose="020B0604020202020204" pitchFamily="34" charset="0"/>
              <a:buChar char="•"/>
            </a:pPr>
            <a:r>
              <a:rPr lang="es-CO">
                <a:latin typeface="Arial" panose="020B0604020202020204" pitchFamily="34" charset="0"/>
                <a:cs typeface="Arial" panose="020B0604020202020204" pitchFamily="34" charset="0"/>
              </a:rPr>
              <a:t>Reemplazo de </a:t>
            </a:r>
            <a:r>
              <a:rPr lang="es-CO" err="1">
                <a:latin typeface="Arial" panose="020B0604020202020204" pitchFamily="34" charset="0"/>
                <a:cs typeface="Arial" panose="020B0604020202020204" pitchFamily="34" charset="0"/>
              </a:rPr>
              <a:t>outliers</a:t>
            </a:r>
            <a:r>
              <a:rPr lang="es-CO">
                <a:latin typeface="Arial" panose="020B0604020202020204" pitchFamily="34" charset="0"/>
                <a:cs typeface="Arial" panose="020B0604020202020204" pitchFamily="34" charset="0"/>
              </a:rPr>
              <a:t> de humedad del suelo</a:t>
            </a:r>
          </a:p>
          <a:p>
            <a:pPr marL="342900" indent="-342900" algn="l">
              <a:buFont typeface="Arial" panose="020B0604020202020204" pitchFamily="34" charset="0"/>
              <a:buChar char="•"/>
            </a:pPr>
            <a:r>
              <a:rPr lang="es-CO">
                <a:latin typeface="Arial" panose="020B0604020202020204" pitchFamily="34" charset="0"/>
                <a:cs typeface="Arial" panose="020B0604020202020204" pitchFamily="34" charset="0"/>
              </a:rPr>
              <a:t>Eliminación de variables redundantes</a:t>
            </a:r>
          </a:p>
          <a:p>
            <a:pPr marL="342900" indent="-342900" algn="l">
              <a:buFont typeface="Arial" panose="020B0604020202020204" pitchFamily="34" charset="0"/>
              <a:buChar char="•"/>
            </a:pPr>
            <a:r>
              <a:rPr lang="es-CO" err="1">
                <a:latin typeface="Arial" panose="020B0604020202020204" pitchFamily="34" charset="0"/>
                <a:cs typeface="Arial" panose="020B0604020202020204" pitchFamily="34" charset="0"/>
              </a:rPr>
              <a:t>Binarización</a:t>
            </a:r>
            <a:r>
              <a:rPr lang="es-CO">
                <a:latin typeface="Arial" panose="020B0604020202020204" pitchFamily="34" charset="0"/>
                <a:cs typeface="Arial" panose="020B0604020202020204" pitchFamily="34" charset="0"/>
              </a:rPr>
              <a:t> de precipitación y radiación</a:t>
            </a:r>
          </a:p>
        </p:txBody>
      </p:sp>
      <p:pic>
        <p:nvPicPr>
          <p:cNvPr id="2050" name="Picture 2">
            <a:extLst>
              <a:ext uri="{FF2B5EF4-FFF2-40B4-BE49-F238E27FC236}">
                <a16:creationId xmlns:a16="http://schemas.microsoft.com/office/drawing/2014/main" id="{86CBAA79-1CAE-406D-A9CB-97F397297E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 t="16539" r="-2451" b="71106"/>
          <a:stretch>
            <a:fillRect/>
          </a:stretch>
        </p:blipFill>
        <p:spPr bwMode="auto">
          <a:xfrm>
            <a:off x="172278" y="3222141"/>
            <a:ext cx="5739778" cy="1743730"/>
          </a:xfrm>
          <a:prstGeom prst="rect">
            <a:avLst/>
          </a:prstGeom>
          <a:noFill/>
          <a:extLst>
            <a:ext uri="{909E8E84-426E-40DD-AFC4-6F175D3DCCD1}">
              <a14:hiddenFill xmlns:a14="http://schemas.microsoft.com/office/drawing/2010/main">
                <a:solidFill>
                  <a:srgbClr val="FFFFFF"/>
                </a:solidFill>
              </a14:hiddenFill>
            </a:ext>
          </a:extLst>
        </p:spPr>
      </p:pic>
      <p:pic>
        <p:nvPicPr>
          <p:cNvPr id="2049" name="Imagen 13">
            <a:extLst>
              <a:ext uri="{FF2B5EF4-FFF2-40B4-BE49-F238E27FC236}">
                <a16:creationId xmlns:a16="http://schemas.microsoft.com/office/drawing/2014/main" id="{AE18EAE2-77A9-4304-9C4A-3E65BF6414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592" t="72691" r="-1669" b="14212"/>
          <a:stretch>
            <a:fillRect/>
          </a:stretch>
        </p:blipFill>
        <p:spPr bwMode="auto">
          <a:xfrm>
            <a:off x="172278" y="4965871"/>
            <a:ext cx="5703450" cy="1792167"/>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4">
            <a:extLst>
              <a:ext uri="{FF2B5EF4-FFF2-40B4-BE49-F238E27FC236}">
                <a16:creationId xmlns:a16="http://schemas.microsoft.com/office/drawing/2014/main" id="{63634555-3E87-4EFB-8169-4D4CFAA4FBB1}"/>
              </a:ext>
            </a:extLst>
          </p:cNvPr>
          <p:cNvSpPr>
            <a:spLocks noChangeArrowheads="1"/>
          </p:cNvSpPr>
          <p:nvPr/>
        </p:nvSpPr>
        <p:spPr bwMode="auto">
          <a:xfrm>
            <a:off x="795810" y="2853944"/>
            <a:ext cx="462723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180975" algn="l" defTabSz="914400" rtl="0" eaLnBrk="0" fontAlgn="base" latinLnBrk="0" hangingPunct="0">
              <a:lnSpc>
                <a:spcPct val="100000"/>
              </a:lnSpc>
              <a:spcBef>
                <a:spcPct val="0"/>
              </a:spcBef>
              <a:spcAft>
                <a:spcPct val="0"/>
              </a:spcAft>
              <a:buClrTx/>
              <a:buSzTx/>
              <a:buFontTx/>
              <a:buNone/>
              <a:tabLst/>
            </a:pPr>
            <a:r>
              <a:rPr kumimoji="0" lang="es-CO" altLang="es-CO" sz="1600" i="0" u="sng" strike="noStrike" cap="none" normalizeH="0" baseline="0">
                <a:ln>
                  <a:noFill/>
                </a:ln>
                <a:solidFill>
                  <a:schemeClr val="tx1"/>
                </a:solidFill>
                <a:effectLst/>
                <a:ea typeface="Times New Roman" panose="02020603050405020304" pitchFamily="18" charset="0"/>
                <a:cs typeface="Times New Roman" panose="02020603050405020304" pitchFamily="18" charset="0"/>
              </a:rPr>
              <a:t>Distribución variables precipitación y radiación</a:t>
            </a:r>
            <a:endParaRPr kumimoji="0" lang="es-CO" altLang="es-CO" sz="2400" i="0" u="sng" strike="noStrike" cap="none" normalizeH="0" baseline="0">
              <a:ln>
                <a:noFill/>
              </a:ln>
              <a:solidFill>
                <a:schemeClr val="tx1"/>
              </a:solidFill>
              <a:effectLst/>
            </a:endParaRPr>
          </a:p>
        </p:txBody>
      </p:sp>
      <p:sp>
        <p:nvSpPr>
          <p:cNvPr id="22" name="CuadroTexto 21">
            <a:extLst>
              <a:ext uri="{FF2B5EF4-FFF2-40B4-BE49-F238E27FC236}">
                <a16:creationId xmlns:a16="http://schemas.microsoft.com/office/drawing/2014/main" id="{550F28A6-7EE1-47B5-B72D-140EE45EFA3F}"/>
              </a:ext>
            </a:extLst>
          </p:cNvPr>
          <p:cNvSpPr txBox="1"/>
          <p:nvPr/>
        </p:nvSpPr>
        <p:spPr>
          <a:xfrm>
            <a:off x="1093673" y="3668752"/>
            <a:ext cx="1794081" cy="400110"/>
          </a:xfrm>
          <a:prstGeom prst="rect">
            <a:avLst/>
          </a:prstGeom>
          <a:noFill/>
        </p:spPr>
        <p:txBody>
          <a:bodyPr wrap="none" rtlCol="0">
            <a:spAutoFit/>
          </a:bodyPr>
          <a:lstStyle/>
          <a:p>
            <a:pPr algn="l"/>
            <a:r>
              <a:rPr lang="es-CO" sz="2000" b="1">
                <a:latin typeface="Arial" panose="020B0604020202020204" pitchFamily="34" charset="0"/>
                <a:cs typeface="Arial" panose="020B0604020202020204" pitchFamily="34" charset="0"/>
              </a:rPr>
              <a:t>Precipitación</a:t>
            </a:r>
          </a:p>
        </p:txBody>
      </p:sp>
      <p:sp>
        <p:nvSpPr>
          <p:cNvPr id="25" name="CuadroTexto 24">
            <a:extLst>
              <a:ext uri="{FF2B5EF4-FFF2-40B4-BE49-F238E27FC236}">
                <a16:creationId xmlns:a16="http://schemas.microsoft.com/office/drawing/2014/main" id="{98248DA4-4ADD-44B7-A6AE-AEB2A155E120}"/>
              </a:ext>
            </a:extLst>
          </p:cNvPr>
          <p:cNvSpPr txBox="1"/>
          <p:nvPr/>
        </p:nvSpPr>
        <p:spPr>
          <a:xfrm>
            <a:off x="1285231" y="5494345"/>
            <a:ext cx="1410964" cy="400110"/>
          </a:xfrm>
          <a:prstGeom prst="rect">
            <a:avLst/>
          </a:prstGeom>
          <a:noFill/>
        </p:spPr>
        <p:txBody>
          <a:bodyPr wrap="none" rtlCol="0">
            <a:spAutoFit/>
          </a:bodyPr>
          <a:lstStyle/>
          <a:p>
            <a:pPr algn="l"/>
            <a:r>
              <a:rPr lang="es-CO" sz="2000" b="1">
                <a:latin typeface="Arial" panose="020B0604020202020204" pitchFamily="34" charset="0"/>
                <a:cs typeface="Arial" panose="020B0604020202020204" pitchFamily="34" charset="0"/>
              </a:rPr>
              <a:t>Radiación</a:t>
            </a:r>
          </a:p>
        </p:txBody>
      </p:sp>
      <p:sp>
        <p:nvSpPr>
          <p:cNvPr id="26" name="Rectangle 4">
            <a:extLst>
              <a:ext uri="{FF2B5EF4-FFF2-40B4-BE49-F238E27FC236}">
                <a16:creationId xmlns:a16="http://schemas.microsoft.com/office/drawing/2014/main" id="{A3F3D364-ED3C-4651-827E-02BE4E9166BF}"/>
              </a:ext>
            </a:extLst>
          </p:cNvPr>
          <p:cNvSpPr>
            <a:spLocks noChangeArrowheads="1"/>
          </p:cNvSpPr>
          <p:nvPr/>
        </p:nvSpPr>
        <p:spPr bwMode="auto">
          <a:xfrm>
            <a:off x="6768953" y="3077594"/>
            <a:ext cx="462723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180975" algn="ctr" defTabSz="914400" rtl="0" eaLnBrk="0" fontAlgn="base" latinLnBrk="0" hangingPunct="0">
              <a:lnSpc>
                <a:spcPct val="100000"/>
              </a:lnSpc>
              <a:spcBef>
                <a:spcPct val="0"/>
              </a:spcBef>
              <a:spcAft>
                <a:spcPct val="0"/>
              </a:spcAft>
              <a:buClrTx/>
              <a:buSzTx/>
              <a:buFontTx/>
              <a:buNone/>
              <a:tabLst/>
            </a:pPr>
            <a:r>
              <a:rPr kumimoji="0" lang="es-CO" altLang="es-CO" sz="1600" i="0" u="sng" strike="noStrike" cap="none" normalizeH="0" baseline="0">
                <a:ln>
                  <a:noFill/>
                </a:ln>
                <a:solidFill>
                  <a:schemeClr val="tx1"/>
                </a:solidFill>
                <a:effectLst/>
                <a:ea typeface="Times New Roman" panose="02020603050405020304" pitchFamily="18" charset="0"/>
                <a:cs typeface="Times New Roman" panose="02020603050405020304" pitchFamily="18" charset="0"/>
              </a:rPr>
              <a:t>Distribución de etiquetas </a:t>
            </a:r>
            <a:r>
              <a:rPr kumimoji="0" lang="es-CO" altLang="es-CO" sz="1600" i="0" u="sng" strike="noStrike" cap="none" normalizeH="0" baseline="0" err="1">
                <a:ln>
                  <a:noFill/>
                </a:ln>
                <a:solidFill>
                  <a:schemeClr val="tx1"/>
                </a:solidFill>
                <a:effectLst/>
                <a:ea typeface="Times New Roman" panose="02020603050405020304" pitchFamily="18" charset="0"/>
                <a:cs typeface="Times New Roman" panose="02020603050405020304" pitchFamily="18" charset="0"/>
              </a:rPr>
              <a:t>binarizadas</a:t>
            </a:r>
            <a:endParaRPr kumimoji="0" lang="es-CO" altLang="es-CO" sz="2400" i="0" u="sng" strike="noStrike" cap="none" normalizeH="0" baseline="0">
              <a:ln>
                <a:noFill/>
              </a:ln>
              <a:solidFill>
                <a:schemeClr val="tx1"/>
              </a:solidFill>
              <a:effectLst/>
            </a:endParaRPr>
          </a:p>
        </p:txBody>
      </p:sp>
      <p:sp>
        <p:nvSpPr>
          <p:cNvPr id="27" name="CuadroTexto 26">
            <a:extLst>
              <a:ext uri="{FF2B5EF4-FFF2-40B4-BE49-F238E27FC236}">
                <a16:creationId xmlns:a16="http://schemas.microsoft.com/office/drawing/2014/main" id="{C6F35339-FEDE-4C2C-B74E-C151D8A5DC83}"/>
              </a:ext>
            </a:extLst>
          </p:cNvPr>
          <p:cNvSpPr txBox="1"/>
          <p:nvPr/>
        </p:nvSpPr>
        <p:spPr>
          <a:xfrm>
            <a:off x="6543115" y="3441853"/>
            <a:ext cx="2434360" cy="338554"/>
          </a:xfrm>
          <a:prstGeom prst="rect">
            <a:avLst/>
          </a:prstGeom>
          <a:solidFill>
            <a:srgbClr val="FFFFFF"/>
          </a:solidFill>
        </p:spPr>
        <p:txBody>
          <a:bodyPr wrap="square" rtlCol="0">
            <a:spAutoFit/>
          </a:bodyPr>
          <a:lstStyle/>
          <a:p>
            <a:pPr algn="ctr"/>
            <a:r>
              <a:rPr lang="es-CO" sz="1600" u="sng">
                <a:latin typeface="Arial" panose="020B0604020202020204" pitchFamily="34" charset="0"/>
                <a:cs typeface="Arial" panose="020B0604020202020204" pitchFamily="34" charset="0"/>
              </a:rPr>
              <a:t>Precipitación </a:t>
            </a:r>
            <a:r>
              <a:rPr lang="es-CO" sz="1600" u="sng" err="1">
                <a:latin typeface="Arial" panose="020B0604020202020204" pitchFamily="34" charset="0"/>
                <a:cs typeface="Arial" panose="020B0604020202020204" pitchFamily="34" charset="0"/>
              </a:rPr>
              <a:t>binarizada</a:t>
            </a:r>
            <a:endParaRPr lang="es-CO" sz="1600" u="sng">
              <a:latin typeface="Arial" panose="020B0604020202020204" pitchFamily="34" charset="0"/>
              <a:cs typeface="Arial" panose="020B0604020202020204" pitchFamily="34" charset="0"/>
            </a:endParaRPr>
          </a:p>
        </p:txBody>
      </p:sp>
      <p:sp>
        <p:nvSpPr>
          <p:cNvPr id="28" name="CuadroTexto 27">
            <a:extLst>
              <a:ext uri="{FF2B5EF4-FFF2-40B4-BE49-F238E27FC236}">
                <a16:creationId xmlns:a16="http://schemas.microsoft.com/office/drawing/2014/main" id="{015CDB47-E857-4A35-A42C-70CA32464146}"/>
              </a:ext>
            </a:extLst>
          </p:cNvPr>
          <p:cNvSpPr txBox="1"/>
          <p:nvPr/>
        </p:nvSpPr>
        <p:spPr>
          <a:xfrm>
            <a:off x="9336009" y="3441853"/>
            <a:ext cx="2434360" cy="338554"/>
          </a:xfrm>
          <a:prstGeom prst="rect">
            <a:avLst/>
          </a:prstGeom>
          <a:solidFill>
            <a:srgbClr val="FFFFFF"/>
          </a:solidFill>
        </p:spPr>
        <p:txBody>
          <a:bodyPr wrap="square" rtlCol="0">
            <a:spAutoFit/>
          </a:bodyPr>
          <a:lstStyle/>
          <a:p>
            <a:pPr algn="ctr"/>
            <a:r>
              <a:rPr lang="es-CO" sz="1600" u="sng">
                <a:latin typeface="Arial" panose="020B0604020202020204" pitchFamily="34" charset="0"/>
                <a:cs typeface="Arial" panose="020B0604020202020204" pitchFamily="34" charset="0"/>
              </a:rPr>
              <a:t>Radiación </a:t>
            </a:r>
            <a:r>
              <a:rPr lang="es-CO" sz="1600" u="sng" err="1">
                <a:latin typeface="Arial" panose="020B0604020202020204" pitchFamily="34" charset="0"/>
                <a:cs typeface="Arial" panose="020B0604020202020204" pitchFamily="34" charset="0"/>
              </a:rPr>
              <a:t>binarizada</a:t>
            </a:r>
            <a:endParaRPr lang="es-CO" sz="1600" u="sng">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17465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p:bldP spid="21" grpId="0"/>
      <p:bldP spid="22" grpId="0"/>
      <p:bldP spid="25" grpId="0"/>
      <p:bldP spid="26" grpId="0"/>
      <p:bldP spid="27" grpId="0" animBg="1"/>
      <p:bldP spid="2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Imagen que contiene Gráfico&#10;&#10;Descripción generada automáticamente">
            <a:extLst>
              <a:ext uri="{FF2B5EF4-FFF2-40B4-BE49-F238E27FC236}">
                <a16:creationId xmlns:a16="http://schemas.microsoft.com/office/drawing/2014/main" id="{7F6F12CE-F443-4E99-8DBF-529D9E964709}"/>
              </a:ext>
            </a:extLst>
          </p:cNvPr>
          <p:cNvPicPr/>
          <p:nvPr/>
        </p:nvPicPr>
        <p:blipFill>
          <a:blip r:embed="rId2"/>
          <a:stretch>
            <a:fillRect/>
          </a:stretch>
        </p:blipFill>
        <p:spPr>
          <a:xfrm>
            <a:off x="6772505" y="2414390"/>
            <a:ext cx="5143500" cy="4250690"/>
          </a:xfrm>
          <a:prstGeom prst="rect">
            <a:avLst/>
          </a:prstGeom>
        </p:spPr>
      </p:pic>
      <p:sp>
        <p:nvSpPr>
          <p:cNvPr id="2" name="Título 1">
            <a:extLst>
              <a:ext uri="{FF2B5EF4-FFF2-40B4-BE49-F238E27FC236}">
                <a16:creationId xmlns:a16="http://schemas.microsoft.com/office/drawing/2014/main" id="{545ADFFB-C865-472D-BF41-E2C1FBF3F697}"/>
              </a:ext>
            </a:extLst>
          </p:cNvPr>
          <p:cNvSpPr>
            <a:spLocks noGrp="1"/>
          </p:cNvSpPr>
          <p:nvPr>
            <p:ph type="title"/>
          </p:nvPr>
        </p:nvSpPr>
        <p:spPr>
          <a:xfrm>
            <a:off x="2285999" y="208467"/>
            <a:ext cx="5723467" cy="1301650"/>
          </a:xfrm>
        </p:spPr>
        <p:txBody>
          <a:bodyPr>
            <a:normAutofit/>
          </a:bodyPr>
          <a:lstStyle/>
          <a:p>
            <a:r>
              <a:rPr lang="es-MX"/>
              <a:t>Análisis descriptivo de los datos</a:t>
            </a:r>
            <a:endParaRPr lang="es-CO"/>
          </a:p>
        </p:txBody>
      </p:sp>
      <p:sp>
        <p:nvSpPr>
          <p:cNvPr id="3" name="Marcador de texto 2">
            <a:extLst>
              <a:ext uri="{FF2B5EF4-FFF2-40B4-BE49-F238E27FC236}">
                <a16:creationId xmlns:a16="http://schemas.microsoft.com/office/drawing/2014/main" id="{F9D9F4FC-ACBE-4818-A669-9EFABBFAC3C1}"/>
              </a:ext>
            </a:extLst>
          </p:cNvPr>
          <p:cNvSpPr>
            <a:spLocks noGrp="1"/>
          </p:cNvSpPr>
          <p:nvPr>
            <p:ph type="body" sz="quarter" idx="14"/>
          </p:nvPr>
        </p:nvSpPr>
        <p:spPr>
          <a:xfrm>
            <a:off x="176096" y="261461"/>
            <a:ext cx="1995604" cy="1195662"/>
          </a:xfrm>
        </p:spPr>
        <p:txBody>
          <a:bodyPr/>
          <a:lstStyle/>
          <a:p>
            <a:r>
              <a:rPr lang="es-CO"/>
              <a:t>2.1.2</a:t>
            </a:r>
          </a:p>
        </p:txBody>
      </p:sp>
      <p:sp>
        <p:nvSpPr>
          <p:cNvPr id="4" name="Marcador de número de diapositiva 3">
            <a:extLst>
              <a:ext uri="{FF2B5EF4-FFF2-40B4-BE49-F238E27FC236}">
                <a16:creationId xmlns:a16="http://schemas.microsoft.com/office/drawing/2014/main" id="{9207D60B-E8A0-489F-AD0F-761C633C65D1}"/>
              </a:ext>
            </a:extLst>
          </p:cNvPr>
          <p:cNvSpPr>
            <a:spLocks noGrp="1"/>
          </p:cNvSpPr>
          <p:nvPr>
            <p:ph type="sldNum" sz="quarter" idx="11"/>
          </p:nvPr>
        </p:nvSpPr>
        <p:spPr/>
        <p:txBody>
          <a:bodyPr/>
          <a:lstStyle/>
          <a:p>
            <a:fld id="{371CA52D-80BA-40FF-AF84-7C7CFA176718}" type="slidenum">
              <a:rPr lang="es-CO" smtClean="0"/>
              <a:t>17</a:t>
            </a:fld>
            <a:endParaRPr lang="es-CO"/>
          </a:p>
        </p:txBody>
      </p:sp>
      <p:pic>
        <p:nvPicPr>
          <p:cNvPr id="7" name="Imagen 6" descr="Imagen que contiene ventana, avión, reloj, ciudad&#10;&#10;Descripción generada automáticamente">
            <a:extLst>
              <a:ext uri="{FF2B5EF4-FFF2-40B4-BE49-F238E27FC236}">
                <a16:creationId xmlns:a16="http://schemas.microsoft.com/office/drawing/2014/main" id="{7B1DA457-4300-472F-BBE4-96EDC64828ED}"/>
              </a:ext>
            </a:extLst>
          </p:cNvPr>
          <p:cNvPicPr>
            <a:picLocks noChangeAspect="1"/>
          </p:cNvPicPr>
          <p:nvPr/>
        </p:nvPicPr>
        <p:blipFill rotWithShape="1">
          <a:blip r:embed="rId3">
            <a:extLst>
              <a:ext uri="{28A0092B-C50C-407E-A947-70E740481C1C}">
                <a14:useLocalDpi xmlns:a14="http://schemas.microsoft.com/office/drawing/2010/main" val="0"/>
              </a:ext>
            </a:extLst>
          </a:blip>
          <a:srcRect b="85618"/>
          <a:stretch/>
        </p:blipFill>
        <p:spPr>
          <a:xfrm>
            <a:off x="24597" y="5525866"/>
            <a:ext cx="3272002" cy="1183039"/>
          </a:xfrm>
          <a:prstGeom prst="rect">
            <a:avLst/>
          </a:prstGeom>
        </p:spPr>
      </p:pic>
      <p:pic>
        <p:nvPicPr>
          <p:cNvPr id="8" name="Imagen 7" descr="Imagen que contiene ventana, avión, reloj, ciudad&#10;&#10;Descripción generada automáticamente">
            <a:extLst>
              <a:ext uri="{FF2B5EF4-FFF2-40B4-BE49-F238E27FC236}">
                <a16:creationId xmlns:a16="http://schemas.microsoft.com/office/drawing/2014/main" id="{C4BF12F6-8023-4C08-BE82-8DC9B7F6CF44}"/>
              </a:ext>
            </a:extLst>
          </p:cNvPr>
          <p:cNvPicPr>
            <a:picLocks noChangeAspect="1"/>
          </p:cNvPicPr>
          <p:nvPr/>
        </p:nvPicPr>
        <p:blipFill rotWithShape="1">
          <a:blip r:embed="rId3">
            <a:extLst>
              <a:ext uri="{28A0092B-C50C-407E-A947-70E740481C1C}">
                <a14:useLocalDpi xmlns:a14="http://schemas.microsoft.com/office/drawing/2010/main" val="0"/>
              </a:ext>
            </a:extLst>
          </a:blip>
          <a:srcRect t="43060" b="28606"/>
          <a:stretch/>
        </p:blipFill>
        <p:spPr>
          <a:xfrm>
            <a:off x="3238272" y="4373724"/>
            <a:ext cx="3294608" cy="2346767"/>
          </a:xfrm>
          <a:prstGeom prst="rect">
            <a:avLst/>
          </a:prstGeom>
        </p:spPr>
      </p:pic>
      <p:pic>
        <p:nvPicPr>
          <p:cNvPr id="9" name="Imagen 8" descr="Imagen que contiene ventana, avión, reloj, ciudad&#10;&#10;Descripción generada automáticamente">
            <a:extLst>
              <a:ext uri="{FF2B5EF4-FFF2-40B4-BE49-F238E27FC236}">
                <a16:creationId xmlns:a16="http://schemas.microsoft.com/office/drawing/2014/main" id="{433C4167-89CD-48BA-AF3F-FBED6C9628C1}"/>
              </a:ext>
            </a:extLst>
          </p:cNvPr>
          <p:cNvPicPr>
            <a:picLocks noChangeAspect="1"/>
          </p:cNvPicPr>
          <p:nvPr/>
        </p:nvPicPr>
        <p:blipFill rotWithShape="1">
          <a:blip r:embed="rId3">
            <a:extLst>
              <a:ext uri="{28A0092B-C50C-407E-A947-70E740481C1C}">
                <a14:useLocalDpi xmlns:a14="http://schemas.microsoft.com/office/drawing/2010/main" val="0"/>
              </a:ext>
            </a:extLst>
          </a:blip>
          <a:srcRect l="2827" t="85618" r="-2827"/>
          <a:stretch/>
        </p:blipFill>
        <p:spPr>
          <a:xfrm>
            <a:off x="442472" y="2272323"/>
            <a:ext cx="5811972" cy="2101401"/>
          </a:xfrm>
          <a:prstGeom prst="rect">
            <a:avLst/>
          </a:prstGeom>
        </p:spPr>
      </p:pic>
      <p:sp>
        <p:nvSpPr>
          <p:cNvPr id="11" name="CuadroTexto 10">
            <a:extLst>
              <a:ext uri="{FF2B5EF4-FFF2-40B4-BE49-F238E27FC236}">
                <a16:creationId xmlns:a16="http://schemas.microsoft.com/office/drawing/2014/main" id="{8BD54FFA-EC5D-4BF0-A7A5-FD1A8B547C9C}"/>
              </a:ext>
            </a:extLst>
          </p:cNvPr>
          <p:cNvSpPr txBox="1"/>
          <p:nvPr/>
        </p:nvSpPr>
        <p:spPr>
          <a:xfrm>
            <a:off x="759262" y="1608803"/>
            <a:ext cx="5178392" cy="584775"/>
          </a:xfrm>
          <a:prstGeom prst="rect">
            <a:avLst/>
          </a:prstGeom>
          <a:noFill/>
        </p:spPr>
        <p:txBody>
          <a:bodyPr wrap="square" rtlCol="0">
            <a:spAutoFit/>
          </a:bodyPr>
          <a:lstStyle/>
          <a:p>
            <a:pPr algn="ctr"/>
            <a:r>
              <a:rPr lang="es-CO" sz="1600" u="sng">
                <a:latin typeface="Arial" panose="020B0604020202020204" pitchFamily="34" charset="0"/>
                <a:cs typeface="Arial" panose="020B0604020202020204" pitchFamily="34" charset="0"/>
              </a:rPr>
              <a:t>Gráficos de </a:t>
            </a:r>
            <a:r>
              <a:rPr lang="es-MX" sz="1600" u="sng">
                <a:latin typeface="Arial" panose="020B0604020202020204" pitchFamily="34" charset="0"/>
                <a:cs typeface="Arial" panose="020B0604020202020204" pitchFamily="34" charset="0"/>
              </a:rPr>
              <a:t>distribución y </a:t>
            </a:r>
            <a:r>
              <a:rPr lang="es-MX" sz="1600" u="sng" err="1">
                <a:latin typeface="Arial" panose="020B0604020202020204" pitchFamily="34" charset="0"/>
                <a:cs typeface="Arial" panose="020B0604020202020204" pitchFamily="34" charset="0"/>
              </a:rPr>
              <a:t>boxplot</a:t>
            </a:r>
            <a:r>
              <a:rPr lang="es-MX" sz="1600" u="sng">
                <a:latin typeface="Arial" panose="020B0604020202020204" pitchFamily="34" charset="0"/>
                <a:cs typeface="Arial" panose="020B0604020202020204" pitchFamily="34" charset="0"/>
              </a:rPr>
              <a:t> para las variables transformadas y escaladas</a:t>
            </a:r>
            <a:endParaRPr lang="es-CO" sz="1600" u="sng">
              <a:latin typeface="Arial" panose="020B0604020202020204" pitchFamily="34" charset="0"/>
              <a:cs typeface="Arial" panose="020B0604020202020204" pitchFamily="34" charset="0"/>
            </a:endParaRPr>
          </a:p>
        </p:txBody>
      </p:sp>
      <p:pic>
        <p:nvPicPr>
          <p:cNvPr id="12" name="Imagen 11" descr="Imagen que contiene ventana, avión, reloj, ciudad&#10;&#10;Descripción generada automáticamente">
            <a:extLst>
              <a:ext uri="{FF2B5EF4-FFF2-40B4-BE49-F238E27FC236}">
                <a16:creationId xmlns:a16="http://schemas.microsoft.com/office/drawing/2014/main" id="{92FB310E-508F-428D-B4E0-6D91BF193E3C}"/>
              </a:ext>
            </a:extLst>
          </p:cNvPr>
          <p:cNvPicPr>
            <a:picLocks noChangeAspect="1"/>
          </p:cNvPicPr>
          <p:nvPr/>
        </p:nvPicPr>
        <p:blipFill rotWithShape="1">
          <a:blip r:embed="rId3">
            <a:extLst>
              <a:ext uri="{28A0092B-C50C-407E-A947-70E740481C1C}">
                <a14:useLocalDpi xmlns:a14="http://schemas.microsoft.com/office/drawing/2010/main" val="0"/>
              </a:ext>
            </a:extLst>
          </a:blip>
          <a:srcRect t="28553" b="57065"/>
          <a:stretch/>
        </p:blipFill>
        <p:spPr>
          <a:xfrm>
            <a:off x="24597" y="4350684"/>
            <a:ext cx="3272002" cy="1183040"/>
          </a:xfrm>
          <a:prstGeom prst="rect">
            <a:avLst/>
          </a:prstGeom>
        </p:spPr>
      </p:pic>
      <p:sp>
        <p:nvSpPr>
          <p:cNvPr id="13" name="CuadroTexto 12">
            <a:extLst>
              <a:ext uri="{FF2B5EF4-FFF2-40B4-BE49-F238E27FC236}">
                <a16:creationId xmlns:a16="http://schemas.microsoft.com/office/drawing/2014/main" id="{90BE6C8D-111B-49BF-949C-02B56FC83EF3}"/>
              </a:ext>
            </a:extLst>
          </p:cNvPr>
          <p:cNvSpPr txBox="1"/>
          <p:nvPr/>
        </p:nvSpPr>
        <p:spPr>
          <a:xfrm>
            <a:off x="7230248" y="1608803"/>
            <a:ext cx="4600548" cy="584775"/>
          </a:xfrm>
          <a:prstGeom prst="rect">
            <a:avLst/>
          </a:prstGeom>
          <a:noFill/>
        </p:spPr>
        <p:txBody>
          <a:bodyPr wrap="square" rtlCol="0">
            <a:spAutoFit/>
          </a:bodyPr>
          <a:lstStyle/>
          <a:p>
            <a:pPr algn="ctr"/>
            <a:r>
              <a:rPr lang="es-MX" sz="1600" u="sng">
                <a:latin typeface="Arial" panose="020B0604020202020204" pitchFamily="34" charset="0"/>
                <a:cs typeface="Arial" panose="020B0604020202020204" pitchFamily="34" charset="0"/>
              </a:rPr>
              <a:t>Matriz de correlación entre las variables, con datos escalados y transformados</a:t>
            </a:r>
            <a:endParaRPr lang="es-CO" sz="1600" u="sng">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7702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BDE2DD8E-639D-4E84-8B5E-381B52136839}"/>
              </a:ext>
            </a:extLst>
          </p:cNvPr>
          <p:cNvSpPr>
            <a:spLocks noGrp="1"/>
          </p:cNvSpPr>
          <p:nvPr>
            <p:ph type="body" sz="quarter" idx="4294967295"/>
          </p:nvPr>
        </p:nvSpPr>
        <p:spPr>
          <a:xfrm>
            <a:off x="1926772" y="461648"/>
            <a:ext cx="6705600" cy="1195387"/>
          </a:xfrm>
        </p:spPr>
        <p:txBody>
          <a:bodyPr anchor="ctr">
            <a:noAutofit/>
          </a:bodyPr>
          <a:lstStyle/>
          <a:p>
            <a:pPr marL="0" indent="0">
              <a:buNone/>
            </a:pPr>
            <a:r>
              <a:rPr lang="es-CO" sz="4400" b="1"/>
              <a:t>Modelación de los datos</a:t>
            </a:r>
          </a:p>
        </p:txBody>
      </p:sp>
      <p:sp>
        <p:nvSpPr>
          <p:cNvPr id="4" name="Título 3">
            <a:extLst>
              <a:ext uri="{FF2B5EF4-FFF2-40B4-BE49-F238E27FC236}">
                <a16:creationId xmlns:a16="http://schemas.microsoft.com/office/drawing/2014/main" id="{E3F3F2DD-E8BB-43A2-A9D5-4F9DDBCD4BAA}"/>
              </a:ext>
            </a:extLst>
          </p:cNvPr>
          <p:cNvSpPr>
            <a:spLocks noGrp="1"/>
          </p:cNvSpPr>
          <p:nvPr>
            <p:ph type="title" idx="4294967295"/>
          </p:nvPr>
        </p:nvSpPr>
        <p:spPr>
          <a:xfrm>
            <a:off x="315686" y="710920"/>
            <a:ext cx="1937657" cy="701675"/>
          </a:xfrm>
        </p:spPr>
        <p:txBody>
          <a:bodyPr>
            <a:noAutofit/>
          </a:bodyPr>
          <a:lstStyle/>
          <a:p>
            <a:r>
              <a:rPr lang="es-CO" sz="6000">
                <a:latin typeface="Arial Black" panose="020B0A04020102020204" pitchFamily="34" charset="0"/>
              </a:rPr>
              <a:t>2.2</a:t>
            </a:r>
          </a:p>
        </p:txBody>
      </p:sp>
      <p:sp>
        <p:nvSpPr>
          <p:cNvPr id="6" name="Rectángulo 5">
            <a:extLst>
              <a:ext uri="{FF2B5EF4-FFF2-40B4-BE49-F238E27FC236}">
                <a16:creationId xmlns:a16="http://schemas.microsoft.com/office/drawing/2014/main" id="{972DF5D5-26CE-4D3D-99DA-72617203556A}"/>
              </a:ext>
            </a:extLst>
          </p:cNvPr>
          <p:cNvSpPr/>
          <p:nvPr/>
        </p:nvSpPr>
        <p:spPr>
          <a:xfrm>
            <a:off x="0" y="1613040"/>
            <a:ext cx="8073957" cy="1185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Forma libre: forma 14">
            <a:extLst>
              <a:ext uri="{FF2B5EF4-FFF2-40B4-BE49-F238E27FC236}">
                <a16:creationId xmlns:a16="http://schemas.microsoft.com/office/drawing/2014/main" id="{233FCB4B-3CD9-4E06-9762-6D610F9D12B6}"/>
              </a:ext>
            </a:extLst>
          </p:cNvPr>
          <p:cNvSpPr/>
          <p:nvPr/>
        </p:nvSpPr>
        <p:spPr>
          <a:xfrm>
            <a:off x="3975413" y="1998990"/>
            <a:ext cx="1277290" cy="766374"/>
          </a:xfrm>
          <a:custGeom>
            <a:avLst/>
            <a:gdLst>
              <a:gd name="connsiteX0" fmla="*/ 0 w 1277290"/>
              <a:gd name="connsiteY0" fmla="*/ 76637 h 766374"/>
              <a:gd name="connsiteX1" fmla="*/ 76637 w 1277290"/>
              <a:gd name="connsiteY1" fmla="*/ 0 h 766374"/>
              <a:gd name="connsiteX2" fmla="*/ 1200653 w 1277290"/>
              <a:gd name="connsiteY2" fmla="*/ 0 h 766374"/>
              <a:gd name="connsiteX3" fmla="*/ 1277290 w 1277290"/>
              <a:gd name="connsiteY3" fmla="*/ 76637 h 766374"/>
              <a:gd name="connsiteX4" fmla="*/ 1277290 w 1277290"/>
              <a:gd name="connsiteY4" fmla="*/ 689737 h 766374"/>
              <a:gd name="connsiteX5" fmla="*/ 1200653 w 1277290"/>
              <a:gd name="connsiteY5" fmla="*/ 766374 h 766374"/>
              <a:gd name="connsiteX6" fmla="*/ 76637 w 1277290"/>
              <a:gd name="connsiteY6" fmla="*/ 766374 h 766374"/>
              <a:gd name="connsiteX7" fmla="*/ 0 w 1277290"/>
              <a:gd name="connsiteY7" fmla="*/ 689737 h 766374"/>
              <a:gd name="connsiteX8" fmla="*/ 0 w 1277290"/>
              <a:gd name="connsiteY8" fmla="*/ 76637 h 766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7290" h="766374">
                <a:moveTo>
                  <a:pt x="0" y="76637"/>
                </a:moveTo>
                <a:cubicBezTo>
                  <a:pt x="0" y="34312"/>
                  <a:pt x="34312" y="0"/>
                  <a:pt x="76637" y="0"/>
                </a:cubicBezTo>
                <a:lnTo>
                  <a:pt x="1200653" y="0"/>
                </a:lnTo>
                <a:cubicBezTo>
                  <a:pt x="1242978" y="0"/>
                  <a:pt x="1277290" y="34312"/>
                  <a:pt x="1277290" y="76637"/>
                </a:cubicBezTo>
                <a:lnTo>
                  <a:pt x="1277290" y="689737"/>
                </a:lnTo>
                <a:cubicBezTo>
                  <a:pt x="1277290" y="732062"/>
                  <a:pt x="1242978" y="766374"/>
                  <a:pt x="1200653" y="766374"/>
                </a:cubicBezTo>
                <a:lnTo>
                  <a:pt x="76637" y="766374"/>
                </a:lnTo>
                <a:cubicBezTo>
                  <a:pt x="34312" y="766374"/>
                  <a:pt x="0" y="732062"/>
                  <a:pt x="0" y="689737"/>
                </a:cubicBezTo>
                <a:lnTo>
                  <a:pt x="0" y="76637"/>
                </a:lnTo>
                <a:close/>
              </a:path>
            </a:pathLst>
          </a:cu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75786" tIns="75786" rIns="75786" bIns="75786" numCol="1" spcCol="1270" anchor="ctr" anchorCtr="0">
            <a:noAutofit/>
          </a:bodyPr>
          <a:lstStyle/>
          <a:p>
            <a:pPr marL="0" lvl="0" indent="0" algn="ctr" defTabSz="622300">
              <a:lnSpc>
                <a:spcPct val="90000"/>
              </a:lnSpc>
              <a:spcBef>
                <a:spcPct val="0"/>
              </a:spcBef>
              <a:spcAft>
                <a:spcPct val="35000"/>
              </a:spcAft>
              <a:buNone/>
            </a:pPr>
            <a:r>
              <a:rPr lang="es-CO" sz="1400" b="1" kern="1200"/>
              <a:t>Datos preparados</a:t>
            </a:r>
            <a:endParaRPr lang="es-CO" sz="1400" kern="1200"/>
          </a:p>
        </p:txBody>
      </p:sp>
      <p:sp>
        <p:nvSpPr>
          <p:cNvPr id="17" name="Forma libre: forma 16">
            <a:extLst>
              <a:ext uri="{FF2B5EF4-FFF2-40B4-BE49-F238E27FC236}">
                <a16:creationId xmlns:a16="http://schemas.microsoft.com/office/drawing/2014/main" id="{DF643269-BE60-475D-94CA-B0AC021F8973}"/>
              </a:ext>
            </a:extLst>
          </p:cNvPr>
          <p:cNvSpPr/>
          <p:nvPr/>
        </p:nvSpPr>
        <p:spPr>
          <a:xfrm>
            <a:off x="5365105" y="2223793"/>
            <a:ext cx="270785" cy="316768"/>
          </a:xfrm>
          <a:custGeom>
            <a:avLst/>
            <a:gdLst>
              <a:gd name="connsiteX0" fmla="*/ 0 w 270785"/>
              <a:gd name="connsiteY0" fmla="*/ 63354 h 316768"/>
              <a:gd name="connsiteX1" fmla="*/ 135393 w 270785"/>
              <a:gd name="connsiteY1" fmla="*/ 63354 h 316768"/>
              <a:gd name="connsiteX2" fmla="*/ 135393 w 270785"/>
              <a:gd name="connsiteY2" fmla="*/ 0 h 316768"/>
              <a:gd name="connsiteX3" fmla="*/ 270785 w 270785"/>
              <a:gd name="connsiteY3" fmla="*/ 158384 h 316768"/>
              <a:gd name="connsiteX4" fmla="*/ 135393 w 270785"/>
              <a:gd name="connsiteY4" fmla="*/ 316768 h 316768"/>
              <a:gd name="connsiteX5" fmla="*/ 135393 w 270785"/>
              <a:gd name="connsiteY5" fmla="*/ 253414 h 316768"/>
              <a:gd name="connsiteX6" fmla="*/ 0 w 270785"/>
              <a:gd name="connsiteY6" fmla="*/ 253414 h 316768"/>
              <a:gd name="connsiteX7" fmla="*/ 0 w 270785"/>
              <a:gd name="connsiteY7" fmla="*/ 63354 h 31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785" h="316768">
                <a:moveTo>
                  <a:pt x="0" y="63354"/>
                </a:moveTo>
                <a:lnTo>
                  <a:pt x="135393" y="63354"/>
                </a:lnTo>
                <a:lnTo>
                  <a:pt x="135393" y="0"/>
                </a:lnTo>
                <a:lnTo>
                  <a:pt x="270785" y="158384"/>
                </a:lnTo>
                <a:lnTo>
                  <a:pt x="135393" y="316768"/>
                </a:lnTo>
                <a:lnTo>
                  <a:pt x="135393" y="253414"/>
                </a:lnTo>
                <a:lnTo>
                  <a:pt x="0" y="253414"/>
                </a:lnTo>
                <a:lnTo>
                  <a:pt x="0" y="63354"/>
                </a:lnTo>
                <a:close/>
              </a:path>
            </a:pathLst>
          </a:custGeom>
        </p:spPr>
        <p:style>
          <a:lnRef idx="0">
            <a:schemeClr val="dk1">
              <a:tint val="60000"/>
              <a:hueOff val="0"/>
              <a:satOff val="0"/>
              <a:lumOff val="0"/>
              <a:alphaOff val="0"/>
            </a:schemeClr>
          </a:lnRef>
          <a:fillRef idx="1">
            <a:schemeClr val="dk1">
              <a:tint val="60000"/>
              <a:hueOff val="0"/>
              <a:satOff val="0"/>
              <a:lumOff val="0"/>
              <a:alphaOff val="0"/>
            </a:schemeClr>
          </a:fillRef>
          <a:effectRef idx="0">
            <a:schemeClr val="dk1">
              <a:tint val="60000"/>
              <a:hueOff val="0"/>
              <a:satOff val="0"/>
              <a:lumOff val="0"/>
              <a:alphaOff val="0"/>
            </a:schemeClr>
          </a:effectRef>
          <a:fontRef idx="minor">
            <a:schemeClr val="dk1">
              <a:hueOff val="0"/>
              <a:satOff val="0"/>
              <a:lumOff val="0"/>
              <a:alphaOff val="0"/>
            </a:schemeClr>
          </a:fontRef>
        </p:style>
        <p:txBody>
          <a:bodyPr spcFirstLastPara="0" vert="horz" wrap="square" lIns="0" tIns="63354" rIns="81235" bIns="63354" numCol="1" spcCol="1270" anchor="ctr" anchorCtr="0">
            <a:noAutofit/>
          </a:bodyPr>
          <a:lstStyle/>
          <a:p>
            <a:pPr marL="0" lvl="0" indent="0" algn="ctr" defTabSz="311150">
              <a:lnSpc>
                <a:spcPct val="90000"/>
              </a:lnSpc>
              <a:spcBef>
                <a:spcPct val="0"/>
              </a:spcBef>
              <a:spcAft>
                <a:spcPct val="35000"/>
              </a:spcAft>
              <a:buNone/>
            </a:pPr>
            <a:endParaRPr lang="es-CO" sz="700" kern="1200"/>
          </a:p>
        </p:txBody>
      </p:sp>
      <p:sp>
        <p:nvSpPr>
          <p:cNvPr id="18" name="Forma libre: forma 17">
            <a:extLst>
              <a:ext uri="{FF2B5EF4-FFF2-40B4-BE49-F238E27FC236}">
                <a16:creationId xmlns:a16="http://schemas.microsoft.com/office/drawing/2014/main" id="{0C556504-E525-4623-8B9F-8009AA564B1C}"/>
              </a:ext>
            </a:extLst>
          </p:cNvPr>
          <p:cNvSpPr/>
          <p:nvPr/>
        </p:nvSpPr>
        <p:spPr>
          <a:xfrm>
            <a:off x="5763620" y="1998990"/>
            <a:ext cx="1277290" cy="766374"/>
          </a:xfrm>
          <a:custGeom>
            <a:avLst/>
            <a:gdLst>
              <a:gd name="connsiteX0" fmla="*/ 0 w 1277290"/>
              <a:gd name="connsiteY0" fmla="*/ 76637 h 766374"/>
              <a:gd name="connsiteX1" fmla="*/ 76637 w 1277290"/>
              <a:gd name="connsiteY1" fmla="*/ 0 h 766374"/>
              <a:gd name="connsiteX2" fmla="*/ 1200653 w 1277290"/>
              <a:gd name="connsiteY2" fmla="*/ 0 h 766374"/>
              <a:gd name="connsiteX3" fmla="*/ 1277290 w 1277290"/>
              <a:gd name="connsiteY3" fmla="*/ 76637 h 766374"/>
              <a:gd name="connsiteX4" fmla="*/ 1277290 w 1277290"/>
              <a:gd name="connsiteY4" fmla="*/ 689737 h 766374"/>
              <a:gd name="connsiteX5" fmla="*/ 1200653 w 1277290"/>
              <a:gd name="connsiteY5" fmla="*/ 766374 h 766374"/>
              <a:gd name="connsiteX6" fmla="*/ 76637 w 1277290"/>
              <a:gd name="connsiteY6" fmla="*/ 766374 h 766374"/>
              <a:gd name="connsiteX7" fmla="*/ 0 w 1277290"/>
              <a:gd name="connsiteY7" fmla="*/ 689737 h 766374"/>
              <a:gd name="connsiteX8" fmla="*/ 0 w 1277290"/>
              <a:gd name="connsiteY8" fmla="*/ 76637 h 766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7290" h="766374">
                <a:moveTo>
                  <a:pt x="0" y="76637"/>
                </a:moveTo>
                <a:cubicBezTo>
                  <a:pt x="0" y="34312"/>
                  <a:pt x="34312" y="0"/>
                  <a:pt x="76637" y="0"/>
                </a:cubicBezTo>
                <a:lnTo>
                  <a:pt x="1200653" y="0"/>
                </a:lnTo>
                <a:cubicBezTo>
                  <a:pt x="1242978" y="0"/>
                  <a:pt x="1277290" y="34312"/>
                  <a:pt x="1277290" y="76637"/>
                </a:cubicBezTo>
                <a:lnTo>
                  <a:pt x="1277290" y="689737"/>
                </a:lnTo>
                <a:cubicBezTo>
                  <a:pt x="1277290" y="732062"/>
                  <a:pt x="1242978" y="766374"/>
                  <a:pt x="1200653" y="766374"/>
                </a:cubicBezTo>
                <a:lnTo>
                  <a:pt x="76637" y="766374"/>
                </a:lnTo>
                <a:cubicBezTo>
                  <a:pt x="34312" y="766374"/>
                  <a:pt x="0" y="732062"/>
                  <a:pt x="0" y="689737"/>
                </a:cubicBezTo>
                <a:lnTo>
                  <a:pt x="0" y="76637"/>
                </a:lnTo>
                <a:close/>
              </a:path>
            </a:pathLst>
          </a:cu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75786" tIns="75786" rIns="75786" bIns="75786" numCol="1" spcCol="1270" anchor="ctr" anchorCtr="0">
            <a:noAutofit/>
          </a:bodyPr>
          <a:lstStyle/>
          <a:p>
            <a:pPr marL="0" lvl="0" indent="0" algn="ctr" defTabSz="622300">
              <a:lnSpc>
                <a:spcPct val="90000"/>
              </a:lnSpc>
              <a:spcBef>
                <a:spcPct val="0"/>
              </a:spcBef>
              <a:spcAft>
                <a:spcPct val="35000"/>
              </a:spcAft>
              <a:buNone/>
            </a:pPr>
            <a:r>
              <a:rPr lang="es-CO" sz="1400" b="1" kern="1200"/>
              <a:t>Partición de los datos</a:t>
            </a:r>
            <a:endParaRPr lang="es-CO" sz="1400" kern="1200"/>
          </a:p>
        </p:txBody>
      </p:sp>
      <p:sp>
        <p:nvSpPr>
          <p:cNvPr id="19" name="Forma libre: forma 18">
            <a:extLst>
              <a:ext uri="{FF2B5EF4-FFF2-40B4-BE49-F238E27FC236}">
                <a16:creationId xmlns:a16="http://schemas.microsoft.com/office/drawing/2014/main" id="{4AA20FE2-44AA-443F-86CD-8EF91183C9F5}"/>
              </a:ext>
            </a:extLst>
          </p:cNvPr>
          <p:cNvSpPr/>
          <p:nvPr/>
        </p:nvSpPr>
        <p:spPr>
          <a:xfrm>
            <a:off x="7153312" y="2223793"/>
            <a:ext cx="270785" cy="316768"/>
          </a:xfrm>
          <a:custGeom>
            <a:avLst/>
            <a:gdLst>
              <a:gd name="connsiteX0" fmla="*/ 0 w 270785"/>
              <a:gd name="connsiteY0" fmla="*/ 63354 h 316768"/>
              <a:gd name="connsiteX1" fmla="*/ 135393 w 270785"/>
              <a:gd name="connsiteY1" fmla="*/ 63354 h 316768"/>
              <a:gd name="connsiteX2" fmla="*/ 135393 w 270785"/>
              <a:gd name="connsiteY2" fmla="*/ 0 h 316768"/>
              <a:gd name="connsiteX3" fmla="*/ 270785 w 270785"/>
              <a:gd name="connsiteY3" fmla="*/ 158384 h 316768"/>
              <a:gd name="connsiteX4" fmla="*/ 135393 w 270785"/>
              <a:gd name="connsiteY4" fmla="*/ 316768 h 316768"/>
              <a:gd name="connsiteX5" fmla="*/ 135393 w 270785"/>
              <a:gd name="connsiteY5" fmla="*/ 253414 h 316768"/>
              <a:gd name="connsiteX6" fmla="*/ 0 w 270785"/>
              <a:gd name="connsiteY6" fmla="*/ 253414 h 316768"/>
              <a:gd name="connsiteX7" fmla="*/ 0 w 270785"/>
              <a:gd name="connsiteY7" fmla="*/ 63354 h 31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785" h="316768">
                <a:moveTo>
                  <a:pt x="0" y="63354"/>
                </a:moveTo>
                <a:lnTo>
                  <a:pt x="135393" y="63354"/>
                </a:lnTo>
                <a:lnTo>
                  <a:pt x="135393" y="0"/>
                </a:lnTo>
                <a:lnTo>
                  <a:pt x="270785" y="158384"/>
                </a:lnTo>
                <a:lnTo>
                  <a:pt x="135393" y="316768"/>
                </a:lnTo>
                <a:lnTo>
                  <a:pt x="135393" y="253414"/>
                </a:lnTo>
                <a:lnTo>
                  <a:pt x="0" y="253414"/>
                </a:lnTo>
                <a:lnTo>
                  <a:pt x="0" y="63354"/>
                </a:lnTo>
                <a:close/>
              </a:path>
            </a:pathLst>
          </a:custGeom>
        </p:spPr>
        <p:style>
          <a:lnRef idx="0">
            <a:schemeClr val="dk1">
              <a:tint val="60000"/>
              <a:hueOff val="0"/>
              <a:satOff val="0"/>
              <a:lumOff val="0"/>
              <a:alphaOff val="0"/>
            </a:schemeClr>
          </a:lnRef>
          <a:fillRef idx="1">
            <a:schemeClr val="dk1">
              <a:tint val="60000"/>
              <a:hueOff val="0"/>
              <a:satOff val="0"/>
              <a:lumOff val="0"/>
              <a:alphaOff val="0"/>
            </a:schemeClr>
          </a:fillRef>
          <a:effectRef idx="0">
            <a:schemeClr val="dk1">
              <a:tint val="60000"/>
              <a:hueOff val="0"/>
              <a:satOff val="0"/>
              <a:lumOff val="0"/>
              <a:alphaOff val="0"/>
            </a:schemeClr>
          </a:effectRef>
          <a:fontRef idx="minor">
            <a:schemeClr val="dk1">
              <a:hueOff val="0"/>
              <a:satOff val="0"/>
              <a:lumOff val="0"/>
              <a:alphaOff val="0"/>
            </a:schemeClr>
          </a:fontRef>
        </p:style>
        <p:txBody>
          <a:bodyPr spcFirstLastPara="0" vert="horz" wrap="square" lIns="0" tIns="63354" rIns="81235" bIns="63354" numCol="1" spcCol="1270" anchor="ctr" anchorCtr="0">
            <a:noAutofit/>
          </a:bodyPr>
          <a:lstStyle/>
          <a:p>
            <a:pPr marL="0" lvl="0" indent="0" algn="ctr" defTabSz="311150">
              <a:lnSpc>
                <a:spcPct val="90000"/>
              </a:lnSpc>
              <a:spcBef>
                <a:spcPct val="0"/>
              </a:spcBef>
              <a:spcAft>
                <a:spcPct val="35000"/>
              </a:spcAft>
              <a:buNone/>
            </a:pPr>
            <a:endParaRPr lang="es-CO" sz="700" kern="1200"/>
          </a:p>
        </p:txBody>
      </p:sp>
      <p:sp>
        <p:nvSpPr>
          <p:cNvPr id="20" name="Forma libre: forma 19">
            <a:extLst>
              <a:ext uri="{FF2B5EF4-FFF2-40B4-BE49-F238E27FC236}">
                <a16:creationId xmlns:a16="http://schemas.microsoft.com/office/drawing/2014/main" id="{49BC774A-B42D-407C-B124-D14D367DC895}"/>
              </a:ext>
            </a:extLst>
          </p:cNvPr>
          <p:cNvSpPr/>
          <p:nvPr/>
        </p:nvSpPr>
        <p:spPr>
          <a:xfrm>
            <a:off x="7551827" y="1998990"/>
            <a:ext cx="1388632" cy="766374"/>
          </a:xfrm>
          <a:custGeom>
            <a:avLst/>
            <a:gdLst>
              <a:gd name="connsiteX0" fmla="*/ 0 w 1388632"/>
              <a:gd name="connsiteY0" fmla="*/ 76637 h 766374"/>
              <a:gd name="connsiteX1" fmla="*/ 76637 w 1388632"/>
              <a:gd name="connsiteY1" fmla="*/ 0 h 766374"/>
              <a:gd name="connsiteX2" fmla="*/ 1311995 w 1388632"/>
              <a:gd name="connsiteY2" fmla="*/ 0 h 766374"/>
              <a:gd name="connsiteX3" fmla="*/ 1388632 w 1388632"/>
              <a:gd name="connsiteY3" fmla="*/ 76637 h 766374"/>
              <a:gd name="connsiteX4" fmla="*/ 1388632 w 1388632"/>
              <a:gd name="connsiteY4" fmla="*/ 689737 h 766374"/>
              <a:gd name="connsiteX5" fmla="*/ 1311995 w 1388632"/>
              <a:gd name="connsiteY5" fmla="*/ 766374 h 766374"/>
              <a:gd name="connsiteX6" fmla="*/ 76637 w 1388632"/>
              <a:gd name="connsiteY6" fmla="*/ 766374 h 766374"/>
              <a:gd name="connsiteX7" fmla="*/ 0 w 1388632"/>
              <a:gd name="connsiteY7" fmla="*/ 689737 h 766374"/>
              <a:gd name="connsiteX8" fmla="*/ 0 w 1388632"/>
              <a:gd name="connsiteY8" fmla="*/ 76637 h 766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632" h="766374">
                <a:moveTo>
                  <a:pt x="0" y="76637"/>
                </a:moveTo>
                <a:cubicBezTo>
                  <a:pt x="0" y="34312"/>
                  <a:pt x="34312" y="0"/>
                  <a:pt x="76637" y="0"/>
                </a:cubicBezTo>
                <a:lnTo>
                  <a:pt x="1311995" y="0"/>
                </a:lnTo>
                <a:cubicBezTo>
                  <a:pt x="1354320" y="0"/>
                  <a:pt x="1388632" y="34312"/>
                  <a:pt x="1388632" y="76637"/>
                </a:cubicBezTo>
                <a:lnTo>
                  <a:pt x="1388632" y="689737"/>
                </a:lnTo>
                <a:cubicBezTo>
                  <a:pt x="1388632" y="732062"/>
                  <a:pt x="1354320" y="766374"/>
                  <a:pt x="1311995" y="766374"/>
                </a:cubicBezTo>
                <a:lnTo>
                  <a:pt x="76637" y="766374"/>
                </a:lnTo>
                <a:cubicBezTo>
                  <a:pt x="34312" y="766374"/>
                  <a:pt x="0" y="732062"/>
                  <a:pt x="0" y="689737"/>
                </a:cubicBezTo>
                <a:lnTo>
                  <a:pt x="0" y="76637"/>
                </a:lnTo>
                <a:close/>
              </a:path>
            </a:pathLst>
          </a:cu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75786" tIns="75786" rIns="75786" bIns="75786" numCol="1" spcCol="1270" anchor="ctr" anchorCtr="0">
            <a:noAutofit/>
          </a:bodyPr>
          <a:lstStyle/>
          <a:p>
            <a:pPr marL="0" lvl="0" indent="0" algn="ctr" defTabSz="622300">
              <a:lnSpc>
                <a:spcPct val="90000"/>
              </a:lnSpc>
              <a:spcBef>
                <a:spcPct val="0"/>
              </a:spcBef>
              <a:spcAft>
                <a:spcPct val="35000"/>
              </a:spcAft>
              <a:buNone/>
            </a:pPr>
            <a:r>
              <a:rPr lang="es-CO" sz="1400" b="1" kern="1200"/>
              <a:t>Configuración del modelo</a:t>
            </a:r>
            <a:endParaRPr lang="es-CO" sz="1400" kern="1200"/>
          </a:p>
        </p:txBody>
      </p:sp>
      <p:sp>
        <p:nvSpPr>
          <p:cNvPr id="21" name="Forma libre: forma 20">
            <a:extLst>
              <a:ext uri="{FF2B5EF4-FFF2-40B4-BE49-F238E27FC236}">
                <a16:creationId xmlns:a16="http://schemas.microsoft.com/office/drawing/2014/main" id="{6F0BAE9E-467C-4E2E-8E0F-670702618932}"/>
              </a:ext>
            </a:extLst>
          </p:cNvPr>
          <p:cNvSpPr/>
          <p:nvPr/>
        </p:nvSpPr>
        <p:spPr>
          <a:xfrm>
            <a:off x="8115260" y="2877638"/>
            <a:ext cx="316768" cy="271042"/>
          </a:xfrm>
          <a:custGeom>
            <a:avLst/>
            <a:gdLst>
              <a:gd name="connsiteX0" fmla="*/ 0 w 271042"/>
              <a:gd name="connsiteY0" fmla="*/ 63354 h 316768"/>
              <a:gd name="connsiteX1" fmla="*/ 135521 w 271042"/>
              <a:gd name="connsiteY1" fmla="*/ 63354 h 316768"/>
              <a:gd name="connsiteX2" fmla="*/ 135521 w 271042"/>
              <a:gd name="connsiteY2" fmla="*/ 0 h 316768"/>
              <a:gd name="connsiteX3" fmla="*/ 271042 w 271042"/>
              <a:gd name="connsiteY3" fmla="*/ 158384 h 316768"/>
              <a:gd name="connsiteX4" fmla="*/ 135521 w 271042"/>
              <a:gd name="connsiteY4" fmla="*/ 316768 h 316768"/>
              <a:gd name="connsiteX5" fmla="*/ 135521 w 271042"/>
              <a:gd name="connsiteY5" fmla="*/ 253414 h 316768"/>
              <a:gd name="connsiteX6" fmla="*/ 0 w 271042"/>
              <a:gd name="connsiteY6" fmla="*/ 253414 h 316768"/>
              <a:gd name="connsiteX7" fmla="*/ 0 w 271042"/>
              <a:gd name="connsiteY7" fmla="*/ 63354 h 31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042" h="316768">
                <a:moveTo>
                  <a:pt x="216833" y="0"/>
                </a:moveTo>
                <a:lnTo>
                  <a:pt x="216833" y="158384"/>
                </a:lnTo>
                <a:lnTo>
                  <a:pt x="271042" y="158384"/>
                </a:lnTo>
                <a:lnTo>
                  <a:pt x="135521" y="316768"/>
                </a:lnTo>
                <a:lnTo>
                  <a:pt x="0" y="158384"/>
                </a:lnTo>
                <a:lnTo>
                  <a:pt x="54209" y="158384"/>
                </a:lnTo>
                <a:lnTo>
                  <a:pt x="54209" y="0"/>
                </a:lnTo>
                <a:lnTo>
                  <a:pt x="216833" y="0"/>
                </a:lnTo>
                <a:close/>
              </a:path>
            </a:pathLst>
          </a:custGeom>
        </p:spPr>
        <p:style>
          <a:lnRef idx="0">
            <a:schemeClr val="dk1">
              <a:tint val="60000"/>
              <a:hueOff val="0"/>
              <a:satOff val="0"/>
              <a:lumOff val="0"/>
              <a:alphaOff val="0"/>
            </a:schemeClr>
          </a:lnRef>
          <a:fillRef idx="1">
            <a:schemeClr val="dk1">
              <a:tint val="60000"/>
              <a:hueOff val="0"/>
              <a:satOff val="0"/>
              <a:lumOff val="0"/>
              <a:alphaOff val="0"/>
            </a:schemeClr>
          </a:fillRef>
          <a:effectRef idx="0">
            <a:schemeClr val="dk1">
              <a:tint val="60000"/>
              <a:hueOff val="0"/>
              <a:satOff val="0"/>
              <a:lumOff val="0"/>
              <a:alphaOff val="0"/>
            </a:schemeClr>
          </a:effectRef>
          <a:fontRef idx="minor">
            <a:schemeClr val="dk1">
              <a:hueOff val="0"/>
              <a:satOff val="0"/>
              <a:lumOff val="0"/>
              <a:alphaOff val="0"/>
            </a:schemeClr>
          </a:fontRef>
        </p:style>
        <p:txBody>
          <a:bodyPr spcFirstLastPara="0" vert="horz" wrap="square" lIns="63355" tIns="0" rIns="63353" bIns="81313" numCol="1" spcCol="1270" anchor="ctr" anchorCtr="0">
            <a:noAutofit/>
          </a:bodyPr>
          <a:lstStyle/>
          <a:p>
            <a:pPr marL="0" lvl="0" indent="0" algn="ctr" defTabSz="311150">
              <a:lnSpc>
                <a:spcPct val="90000"/>
              </a:lnSpc>
              <a:spcBef>
                <a:spcPct val="0"/>
              </a:spcBef>
              <a:spcAft>
                <a:spcPct val="35000"/>
              </a:spcAft>
              <a:buNone/>
            </a:pPr>
            <a:endParaRPr lang="es-CO" sz="700" kern="1200"/>
          </a:p>
        </p:txBody>
      </p:sp>
      <p:sp>
        <p:nvSpPr>
          <p:cNvPr id="22" name="Forma libre: forma 21">
            <a:extLst>
              <a:ext uri="{FF2B5EF4-FFF2-40B4-BE49-F238E27FC236}">
                <a16:creationId xmlns:a16="http://schemas.microsoft.com/office/drawing/2014/main" id="{BC43D5BE-0B03-4E9B-A164-11134C2E66A9}"/>
              </a:ext>
            </a:extLst>
          </p:cNvPr>
          <p:cNvSpPr/>
          <p:nvPr/>
        </p:nvSpPr>
        <p:spPr>
          <a:xfrm>
            <a:off x="7663168" y="3276281"/>
            <a:ext cx="1277290" cy="766374"/>
          </a:xfrm>
          <a:custGeom>
            <a:avLst/>
            <a:gdLst>
              <a:gd name="connsiteX0" fmla="*/ 0 w 1277290"/>
              <a:gd name="connsiteY0" fmla="*/ 76637 h 766374"/>
              <a:gd name="connsiteX1" fmla="*/ 76637 w 1277290"/>
              <a:gd name="connsiteY1" fmla="*/ 0 h 766374"/>
              <a:gd name="connsiteX2" fmla="*/ 1200653 w 1277290"/>
              <a:gd name="connsiteY2" fmla="*/ 0 h 766374"/>
              <a:gd name="connsiteX3" fmla="*/ 1277290 w 1277290"/>
              <a:gd name="connsiteY3" fmla="*/ 76637 h 766374"/>
              <a:gd name="connsiteX4" fmla="*/ 1277290 w 1277290"/>
              <a:gd name="connsiteY4" fmla="*/ 689737 h 766374"/>
              <a:gd name="connsiteX5" fmla="*/ 1200653 w 1277290"/>
              <a:gd name="connsiteY5" fmla="*/ 766374 h 766374"/>
              <a:gd name="connsiteX6" fmla="*/ 76637 w 1277290"/>
              <a:gd name="connsiteY6" fmla="*/ 766374 h 766374"/>
              <a:gd name="connsiteX7" fmla="*/ 0 w 1277290"/>
              <a:gd name="connsiteY7" fmla="*/ 689737 h 766374"/>
              <a:gd name="connsiteX8" fmla="*/ 0 w 1277290"/>
              <a:gd name="connsiteY8" fmla="*/ 76637 h 766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7290" h="766374">
                <a:moveTo>
                  <a:pt x="0" y="76637"/>
                </a:moveTo>
                <a:cubicBezTo>
                  <a:pt x="0" y="34312"/>
                  <a:pt x="34312" y="0"/>
                  <a:pt x="76637" y="0"/>
                </a:cubicBezTo>
                <a:lnTo>
                  <a:pt x="1200653" y="0"/>
                </a:lnTo>
                <a:cubicBezTo>
                  <a:pt x="1242978" y="0"/>
                  <a:pt x="1277290" y="34312"/>
                  <a:pt x="1277290" y="76637"/>
                </a:cubicBezTo>
                <a:lnTo>
                  <a:pt x="1277290" y="689737"/>
                </a:lnTo>
                <a:cubicBezTo>
                  <a:pt x="1277290" y="732062"/>
                  <a:pt x="1242978" y="766374"/>
                  <a:pt x="1200653" y="766374"/>
                </a:cubicBezTo>
                <a:lnTo>
                  <a:pt x="76637" y="766374"/>
                </a:lnTo>
                <a:cubicBezTo>
                  <a:pt x="34312" y="766374"/>
                  <a:pt x="0" y="732062"/>
                  <a:pt x="0" y="689737"/>
                </a:cubicBezTo>
                <a:lnTo>
                  <a:pt x="0" y="76637"/>
                </a:lnTo>
                <a:close/>
              </a:path>
            </a:pathLst>
          </a:cu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75786" tIns="75786" rIns="75786" bIns="75786" numCol="1" spcCol="1270" anchor="ctr" anchorCtr="0">
            <a:noAutofit/>
          </a:bodyPr>
          <a:lstStyle/>
          <a:p>
            <a:pPr marL="0" lvl="0" indent="0" algn="ctr" defTabSz="622300">
              <a:lnSpc>
                <a:spcPct val="90000"/>
              </a:lnSpc>
              <a:spcBef>
                <a:spcPct val="0"/>
              </a:spcBef>
              <a:spcAft>
                <a:spcPct val="35000"/>
              </a:spcAft>
              <a:buNone/>
            </a:pPr>
            <a:r>
              <a:rPr lang="es-CO" sz="1400" b="1" kern="1200"/>
              <a:t>Comparar varios modelos</a:t>
            </a:r>
            <a:endParaRPr lang="es-CO" sz="1400" kern="1200"/>
          </a:p>
        </p:txBody>
      </p:sp>
      <p:sp>
        <p:nvSpPr>
          <p:cNvPr id="23" name="Forma libre: forma 22">
            <a:extLst>
              <a:ext uri="{FF2B5EF4-FFF2-40B4-BE49-F238E27FC236}">
                <a16:creationId xmlns:a16="http://schemas.microsoft.com/office/drawing/2014/main" id="{D629E66C-7DC7-4753-B63B-54195F07FA75}"/>
              </a:ext>
            </a:extLst>
          </p:cNvPr>
          <p:cNvSpPr/>
          <p:nvPr/>
        </p:nvSpPr>
        <p:spPr>
          <a:xfrm>
            <a:off x="7279981" y="3501084"/>
            <a:ext cx="270785" cy="316768"/>
          </a:xfrm>
          <a:custGeom>
            <a:avLst/>
            <a:gdLst>
              <a:gd name="connsiteX0" fmla="*/ 0 w 270785"/>
              <a:gd name="connsiteY0" fmla="*/ 63354 h 316768"/>
              <a:gd name="connsiteX1" fmla="*/ 135393 w 270785"/>
              <a:gd name="connsiteY1" fmla="*/ 63354 h 316768"/>
              <a:gd name="connsiteX2" fmla="*/ 135393 w 270785"/>
              <a:gd name="connsiteY2" fmla="*/ 0 h 316768"/>
              <a:gd name="connsiteX3" fmla="*/ 270785 w 270785"/>
              <a:gd name="connsiteY3" fmla="*/ 158384 h 316768"/>
              <a:gd name="connsiteX4" fmla="*/ 135393 w 270785"/>
              <a:gd name="connsiteY4" fmla="*/ 316768 h 316768"/>
              <a:gd name="connsiteX5" fmla="*/ 135393 w 270785"/>
              <a:gd name="connsiteY5" fmla="*/ 253414 h 316768"/>
              <a:gd name="connsiteX6" fmla="*/ 0 w 270785"/>
              <a:gd name="connsiteY6" fmla="*/ 253414 h 316768"/>
              <a:gd name="connsiteX7" fmla="*/ 0 w 270785"/>
              <a:gd name="connsiteY7" fmla="*/ 63354 h 31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785" h="316768">
                <a:moveTo>
                  <a:pt x="270785" y="253414"/>
                </a:moveTo>
                <a:lnTo>
                  <a:pt x="135392" y="253414"/>
                </a:lnTo>
                <a:lnTo>
                  <a:pt x="135392" y="316768"/>
                </a:lnTo>
                <a:lnTo>
                  <a:pt x="0" y="158384"/>
                </a:lnTo>
                <a:lnTo>
                  <a:pt x="135392" y="0"/>
                </a:lnTo>
                <a:lnTo>
                  <a:pt x="135392" y="63354"/>
                </a:lnTo>
                <a:lnTo>
                  <a:pt x="270785" y="63354"/>
                </a:lnTo>
                <a:lnTo>
                  <a:pt x="270785" y="253414"/>
                </a:lnTo>
                <a:close/>
              </a:path>
            </a:pathLst>
          </a:custGeom>
        </p:spPr>
        <p:style>
          <a:lnRef idx="0">
            <a:schemeClr val="dk1">
              <a:tint val="60000"/>
              <a:hueOff val="0"/>
              <a:satOff val="0"/>
              <a:lumOff val="0"/>
              <a:alphaOff val="0"/>
            </a:schemeClr>
          </a:lnRef>
          <a:fillRef idx="1">
            <a:schemeClr val="dk1">
              <a:tint val="60000"/>
              <a:hueOff val="0"/>
              <a:satOff val="0"/>
              <a:lumOff val="0"/>
              <a:alphaOff val="0"/>
            </a:schemeClr>
          </a:fillRef>
          <a:effectRef idx="0">
            <a:schemeClr val="dk1">
              <a:tint val="60000"/>
              <a:hueOff val="0"/>
              <a:satOff val="0"/>
              <a:lumOff val="0"/>
              <a:alphaOff val="0"/>
            </a:schemeClr>
          </a:effectRef>
          <a:fontRef idx="minor">
            <a:schemeClr val="dk1">
              <a:hueOff val="0"/>
              <a:satOff val="0"/>
              <a:lumOff val="0"/>
              <a:alphaOff val="0"/>
            </a:schemeClr>
          </a:fontRef>
        </p:style>
        <p:txBody>
          <a:bodyPr spcFirstLastPara="0" vert="horz" wrap="square" lIns="81235" tIns="63354" rIns="0" bIns="63354" numCol="1" spcCol="1270" anchor="ctr" anchorCtr="0">
            <a:noAutofit/>
          </a:bodyPr>
          <a:lstStyle/>
          <a:p>
            <a:pPr marL="0" lvl="0" indent="0" algn="ctr" defTabSz="311150">
              <a:lnSpc>
                <a:spcPct val="90000"/>
              </a:lnSpc>
              <a:spcBef>
                <a:spcPct val="0"/>
              </a:spcBef>
              <a:spcAft>
                <a:spcPct val="35000"/>
              </a:spcAft>
              <a:buNone/>
            </a:pPr>
            <a:endParaRPr lang="es-CO" sz="700" kern="1200"/>
          </a:p>
        </p:txBody>
      </p:sp>
      <p:sp>
        <p:nvSpPr>
          <p:cNvPr id="24" name="Forma libre: forma 23">
            <a:extLst>
              <a:ext uri="{FF2B5EF4-FFF2-40B4-BE49-F238E27FC236}">
                <a16:creationId xmlns:a16="http://schemas.microsoft.com/office/drawing/2014/main" id="{AA5CD60F-7C3C-4D1E-81A4-AA37F527E977}"/>
              </a:ext>
            </a:extLst>
          </p:cNvPr>
          <p:cNvSpPr/>
          <p:nvPr/>
        </p:nvSpPr>
        <p:spPr>
          <a:xfrm>
            <a:off x="5874961" y="3276281"/>
            <a:ext cx="1277290" cy="766374"/>
          </a:xfrm>
          <a:custGeom>
            <a:avLst/>
            <a:gdLst>
              <a:gd name="connsiteX0" fmla="*/ 0 w 1277290"/>
              <a:gd name="connsiteY0" fmla="*/ 76637 h 766374"/>
              <a:gd name="connsiteX1" fmla="*/ 76637 w 1277290"/>
              <a:gd name="connsiteY1" fmla="*/ 0 h 766374"/>
              <a:gd name="connsiteX2" fmla="*/ 1200653 w 1277290"/>
              <a:gd name="connsiteY2" fmla="*/ 0 h 766374"/>
              <a:gd name="connsiteX3" fmla="*/ 1277290 w 1277290"/>
              <a:gd name="connsiteY3" fmla="*/ 76637 h 766374"/>
              <a:gd name="connsiteX4" fmla="*/ 1277290 w 1277290"/>
              <a:gd name="connsiteY4" fmla="*/ 689737 h 766374"/>
              <a:gd name="connsiteX5" fmla="*/ 1200653 w 1277290"/>
              <a:gd name="connsiteY5" fmla="*/ 766374 h 766374"/>
              <a:gd name="connsiteX6" fmla="*/ 76637 w 1277290"/>
              <a:gd name="connsiteY6" fmla="*/ 766374 h 766374"/>
              <a:gd name="connsiteX7" fmla="*/ 0 w 1277290"/>
              <a:gd name="connsiteY7" fmla="*/ 689737 h 766374"/>
              <a:gd name="connsiteX8" fmla="*/ 0 w 1277290"/>
              <a:gd name="connsiteY8" fmla="*/ 76637 h 766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7290" h="766374">
                <a:moveTo>
                  <a:pt x="0" y="76637"/>
                </a:moveTo>
                <a:cubicBezTo>
                  <a:pt x="0" y="34312"/>
                  <a:pt x="34312" y="0"/>
                  <a:pt x="76637" y="0"/>
                </a:cubicBezTo>
                <a:lnTo>
                  <a:pt x="1200653" y="0"/>
                </a:lnTo>
                <a:cubicBezTo>
                  <a:pt x="1242978" y="0"/>
                  <a:pt x="1277290" y="34312"/>
                  <a:pt x="1277290" y="76637"/>
                </a:cubicBezTo>
                <a:lnTo>
                  <a:pt x="1277290" y="689737"/>
                </a:lnTo>
                <a:cubicBezTo>
                  <a:pt x="1277290" y="732062"/>
                  <a:pt x="1242978" y="766374"/>
                  <a:pt x="1200653" y="766374"/>
                </a:cubicBezTo>
                <a:lnTo>
                  <a:pt x="76637" y="766374"/>
                </a:lnTo>
                <a:cubicBezTo>
                  <a:pt x="34312" y="766374"/>
                  <a:pt x="0" y="732062"/>
                  <a:pt x="0" y="689737"/>
                </a:cubicBezTo>
                <a:lnTo>
                  <a:pt x="0" y="76637"/>
                </a:lnTo>
                <a:close/>
              </a:path>
            </a:pathLst>
          </a:cu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75786" tIns="75786" rIns="75786" bIns="75786" numCol="1" spcCol="1270" anchor="ctr" anchorCtr="0">
            <a:noAutofit/>
          </a:bodyPr>
          <a:lstStyle/>
          <a:p>
            <a:pPr marL="0" lvl="0" indent="0" algn="ctr" defTabSz="622300">
              <a:lnSpc>
                <a:spcPct val="90000"/>
              </a:lnSpc>
              <a:spcBef>
                <a:spcPct val="0"/>
              </a:spcBef>
              <a:spcAft>
                <a:spcPct val="35000"/>
              </a:spcAft>
              <a:buNone/>
            </a:pPr>
            <a:r>
              <a:rPr lang="es-CO" sz="1400" b="1" kern="1200"/>
              <a:t>Entrena el mejor modelo</a:t>
            </a:r>
            <a:endParaRPr lang="es-CO" sz="1400" kern="1200"/>
          </a:p>
        </p:txBody>
      </p:sp>
      <p:sp>
        <p:nvSpPr>
          <p:cNvPr id="25" name="Forma libre: forma 24">
            <a:extLst>
              <a:ext uri="{FF2B5EF4-FFF2-40B4-BE49-F238E27FC236}">
                <a16:creationId xmlns:a16="http://schemas.microsoft.com/office/drawing/2014/main" id="{E65F769C-0BCB-4A4C-8EBF-841174241074}"/>
              </a:ext>
            </a:extLst>
          </p:cNvPr>
          <p:cNvSpPr/>
          <p:nvPr/>
        </p:nvSpPr>
        <p:spPr>
          <a:xfrm>
            <a:off x="5491774" y="3501083"/>
            <a:ext cx="270785" cy="316769"/>
          </a:xfrm>
          <a:custGeom>
            <a:avLst/>
            <a:gdLst>
              <a:gd name="connsiteX0" fmla="*/ 0 w 270785"/>
              <a:gd name="connsiteY0" fmla="*/ 63354 h 316768"/>
              <a:gd name="connsiteX1" fmla="*/ 135393 w 270785"/>
              <a:gd name="connsiteY1" fmla="*/ 63354 h 316768"/>
              <a:gd name="connsiteX2" fmla="*/ 135393 w 270785"/>
              <a:gd name="connsiteY2" fmla="*/ 0 h 316768"/>
              <a:gd name="connsiteX3" fmla="*/ 270785 w 270785"/>
              <a:gd name="connsiteY3" fmla="*/ 158384 h 316768"/>
              <a:gd name="connsiteX4" fmla="*/ 135393 w 270785"/>
              <a:gd name="connsiteY4" fmla="*/ 316768 h 316768"/>
              <a:gd name="connsiteX5" fmla="*/ 135393 w 270785"/>
              <a:gd name="connsiteY5" fmla="*/ 253414 h 316768"/>
              <a:gd name="connsiteX6" fmla="*/ 0 w 270785"/>
              <a:gd name="connsiteY6" fmla="*/ 253414 h 316768"/>
              <a:gd name="connsiteX7" fmla="*/ 0 w 270785"/>
              <a:gd name="connsiteY7" fmla="*/ 63354 h 31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785" h="316768">
                <a:moveTo>
                  <a:pt x="270785" y="253414"/>
                </a:moveTo>
                <a:lnTo>
                  <a:pt x="135392" y="253414"/>
                </a:lnTo>
                <a:lnTo>
                  <a:pt x="135392" y="316768"/>
                </a:lnTo>
                <a:lnTo>
                  <a:pt x="0" y="158384"/>
                </a:lnTo>
                <a:lnTo>
                  <a:pt x="135392" y="0"/>
                </a:lnTo>
                <a:lnTo>
                  <a:pt x="135392" y="63354"/>
                </a:lnTo>
                <a:lnTo>
                  <a:pt x="270785" y="63354"/>
                </a:lnTo>
                <a:lnTo>
                  <a:pt x="270785" y="253414"/>
                </a:lnTo>
                <a:close/>
              </a:path>
            </a:pathLst>
          </a:custGeom>
        </p:spPr>
        <p:style>
          <a:lnRef idx="0">
            <a:schemeClr val="dk1">
              <a:tint val="60000"/>
              <a:hueOff val="0"/>
              <a:satOff val="0"/>
              <a:lumOff val="0"/>
              <a:alphaOff val="0"/>
            </a:schemeClr>
          </a:lnRef>
          <a:fillRef idx="1">
            <a:schemeClr val="dk1">
              <a:tint val="60000"/>
              <a:hueOff val="0"/>
              <a:satOff val="0"/>
              <a:lumOff val="0"/>
              <a:alphaOff val="0"/>
            </a:schemeClr>
          </a:fillRef>
          <a:effectRef idx="0">
            <a:schemeClr val="dk1">
              <a:tint val="60000"/>
              <a:hueOff val="0"/>
              <a:satOff val="0"/>
              <a:lumOff val="0"/>
              <a:alphaOff val="0"/>
            </a:schemeClr>
          </a:effectRef>
          <a:fontRef idx="minor">
            <a:schemeClr val="dk1">
              <a:hueOff val="0"/>
              <a:satOff val="0"/>
              <a:lumOff val="0"/>
              <a:alphaOff val="0"/>
            </a:schemeClr>
          </a:fontRef>
        </p:style>
        <p:txBody>
          <a:bodyPr spcFirstLastPara="0" vert="horz" wrap="square" lIns="81235" tIns="63355" rIns="0" bIns="63354" numCol="1" spcCol="1270" anchor="ctr" anchorCtr="0">
            <a:noAutofit/>
          </a:bodyPr>
          <a:lstStyle/>
          <a:p>
            <a:pPr marL="0" lvl="0" indent="0" algn="ctr" defTabSz="311150">
              <a:lnSpc>
                <a:spcPct val="90000"/>
              </a:lnSpc>
              <a:spcBef>
                <a:spcPct val="0"/>
              </a:spcBef>
              <a:spcAft>
                <a:spcPct val="35000"/>
              </a:spcAft>
              <a:buNone/>
            </a:pPr>
            <a:endParaRPr lang="es-CO" sz="700" kern="1200"/>
          </a:p>
        </p:txBody>
      </p:sp>
      <p:sp>
        <p:nvSpPr>
          <p:cNvPr id="26" name="Forma libre: forma 25">
            <a:extLst>
              <a:ext uri="{FF2B5EF4-FFF2-40B4-BE49-F238E27FC236}">
                <a16:creationId xmlns:a16="http://schemas.microsoft.com/office/drawing/2014/main" id="{0EC88DE7-0BE2-477F-A849-7B581CEB1607}"/>
              </a:ext>
            </a:extLst>
          </p:cNvPr>
          <p:cNvSpPr/>
          <p:nvPr/>
        </p:nvSpPr>
        <p:spPr>
          <a:xfrm>
            <a:off x="3662764" y="3276281"/>
            <a:ext cx="1701280" cy="766374"/>
          </a:xfrm>
          <a:custGeom>
            <a:avLst/>
            <a:gdLst>
              <a:gd name="connsiteX0" fmla="*/ 0 w 1277290"/>
              <a:gd name="connsiteY0" fmla="*/ 76637 h 766374"/>
              <a:gd name="connsiteX1" fmla="*/ 76637 w 1277290"/>
              <a:gd name="connsiteY1" fmla="*/ 0 h 766374"/>
              <a:gd name="connsiteX2" fmla="*/ 1200653 w 1277290"/>
              <a:gd name="connsiteY2" fmla="*/ 0 h 766374"/>
              <a:gd name="connsiteX3" fmla="*/ 1277290 w 1277290"/>
              <a:gd name="connsiteY3" fmla="*/ 76637 h 766374"/>
              <a:gd name="connsiteX4" fmla="*/ 1277290 w 1277290"/>
              <a:gd name="connsiteY4" fmla="*/ 689737 h 766374"/>
              <a:gd name="connsiteX5" fmla="*/ 1200653 w 1277290"/>
              <a:gd name="connsiteY5" fmla="*/ 766374 h 766374"/>
              <a:gd name="connsiteX6" fmla="*/ 76637 w 1277290"/>
              <a:gd name="connsiteY6" fmla="*/ 766374 h 766374"/>
              <a:gd name="connsiteX7" fmla="*/ 0 w 1277290"/>
              <a:gd name="connsiteY7" fmla="*/ 689737 h 766374"/>
              <a:gd name="connsiteX8" fmla="*/ 0 w 1277290"/>
              <a:gd name="connsiteY8" fmla="*/ 76637 h 766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7290" h="766374">
                <a:moveTo>
                  <a:pt x="0" y="76637"/>
                </a:moveTo>
                <a:cubicBezTo>
                  <a:pt x="0" y="34312"/>
                  <a:pt x="34312" y="0"/>
                  <a:pt x="76637" y="0"/>
                </a:cubicBezTo>
                <a:lnTo>
                  <a:pt x="1200653" y="0"/>
                </a:lnTo>
                <a:cubicBezTo>
                  <a:pt x="1242978" y="0"/>
                  <a:pt x="1277290" y="34312"/>
                  <a:pt x="1277290" y="76637"/>
                </a:cubicBezTo>
                <a:lnTo>
                  <a:pt x="1277290" y="689737"/>
                </a:lnTo>
                <a:cubicBezTo>
                  <a:pt x="1277290" y="732062"/>
                  <a:pt x="1242978" y="766374"/>
                  <a:pt x="1200653" y="766374"/>
                </a:cubicBezTo>
                <a:lnTo>
                  <a:pt x="76637" y="766374"/>
                </a:lnTo>
                <a:cubicBezTo>
                  <a:pt x="34312" y="766374"/>
                  <a:pt x="0" y="732062"/>
                  <a:pt x="0" y="689737"/>
                </a:cubicBezTo>
                <a:lnTo>
                  <a:pt x="0" y="76637"/>
                </a:lnTo>
                <a:close/>
              </a:path>
            </a:pathLst>
          </a:cu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4356" tIns="64356" rIns="64356" bIns="64356" numCol="1" spcCol="1270" anchor="ctr" anchorCtr="0">
            <a:noAutofit/>
          </a:bodyPr>
          <a:lstStyle/>
          <a:p>
            <a:pPr marL="0" lvl="0" indent="0" algn="ctr" defTabSz="488950">
              <a:lnSpc>
                <a:spcPct val="90000"/>
              </a:lnSpc>
              <a:spcBef>
                <a:spcPct val="0"/>
              </a:spcBef>
              <a:spcAft>
                <a:spcPct val="35000"/>
              </a:spcAft>
              <a:buNone/>
            </a:pPr>
            <a:r>
              <a:rPr lang="es-CO" sz="1400" b="1" kern="1200"/>
              <a:t>Tunear hiperparámetros</a:t>
            </a:r>
            <a:endParaRPr lang="es-CO" sz="1400" kern="1200"/>
          </a:p>
        </p:txBody>
      </p:sp>
      <p:sp>
        <p:nvSpPr>
          <p:cNvPr id="27" name="Forma libre: forma 26">
            <a:extLst>
              <a:ext uri="{FF2B5EF4-FFF2-40B4-BE49-F238E27FC236}">
                <a16:creationId xmlns:a16="http://schemas.microsoft.com/office/drawing/2014/main" id="{956AB08C-2E69-4DC4-8947-D3E652DEEBA2}"/>
              </a:ext>
            </a:extLst>
          </p:cNvPr>
          <p:cNvSpPr/>
          <p:nvPr/>
        </p:nvSpPr>
        <p:spPr>
          <a:xfrm>
            <a:off x="4567015" y="4155057"/>
            <a:ext cx="316769" cy="270786"/>
          </a:xfrm>
          <a:custGeom>
            <a:avLst/>
            <a:gdLst>
              <a:gd name="connsiteX0" fmla="*/ 0 w 270785"/>
              <a:gd name="connsiteY0" fmla="*/ 63354 h 316768"/>
              <a:gd name="connsiteX1" fmla="*/ 135393 w 270785"/>
              <a:gd name="connsiteY1" fmla="*/ 63354 h 316768"/>
              <a:gd name="connsiteX2" fmla="*/ 135393 w 270785"/>
              <a:gd name="connsiteY2" fmla="*/ 0 h 316768"/>
              <a:gd name="connsiteX3" fmla="*/ 270785 w 270785"/>
              <a:gd name="connsiteY3" fmla="*/ 158384 h 316768"/>
              <a:gd name="connsiteX4" fmla="*/ 135393 w 270785"/>
              <a:gd name="connsiteY4" fmla="*/ 316768 h 316768"/>
              <a:gd name="connsiteX5" fmla="*/ 135393 w 270785"/>
              <a:gd name="connsiteY5" fmla="*/ 253414 h 316768"/>
              <a:gd name="connsiteX6" fmla="*/ 0 w 270785"/>
              <a:gd name="connsiteY6" fmla="*/ 253414 h 316768"/>
              <a:gd name="connsiteX7" fmla="*/ 0 w 270785"/>
              <a:gd name="connsiteY7" fmla="*/ 63354 h 31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785" h="316768">
                <a:moveTo>
                  <a:pt x="216627" y="1"/>
                </a:moveTo>
                <a:lnTo>
                  <a:pt x="216627" y="158385"/>
                </a:lnTo>
                <a:lnTo>
                  <a:pt x="270785" y="158385"/>
                </a:lnTo>
                <a:lnTo>
                  <a:pt x="135393" y="316767"/>
                </a:lnTo>
                <a:lnTo>
                  <a:pt x="0" y="158385"/>
                </a:lnTo>
                <a:lnTo>
                  <a:pt x="54158" y="158385"/>
                </a:lnTo>
                <a:lnTo>
                  <a:pt x="54158" y="1"/>
                </a:lnTo>
                <a:lnTo>
                  <a:pt x="216627" y="1"/>
                </a:lnTo>
                <a:close/>
              </a:path>
            </a:pathLst>
          </a:custGeom>
        </p:spPr>
        <p:style>
          <a:lnRef idx="0">
            <a:schemeClr val="dk1">
              <a:tint val="60000"/>
              <a:hueOff val="0"/>
              <a:satOff val="0"/>
              <a:lumOff val="0"/>
              <a:alphaOff val="0"/>
            </a:schemeClr>
          </a:lnRef>
          <a:fillRef idx="1">
            <a:schemeClr val="dk1">
              <a:tint val="60000"/>
              <a:hueOff val="0"/>
              <a:satOff val="0"/>
              <a:lumOff val="0"/>
              <a:alphaOff val="0"/>
            </a:schemeClr>
          </a:fillRef>
          <a:effectRef idx="0">
            <a:schemeClr val="dk1">
              <a:tint val="60000"/>
              <a:hueOff val="0"/>
              <a:satOff val="0"/>
              <a:lumOff val="0"/>
              <a:alphaOff val="0"/>
            </a:schemeClr>
          </a:effectRef>
          <a:fontRef idx="minor">
            <a:schemeClr val="dk1">
              <a:hueOff val="0"/>
              <a:satOff val="0"/>
              <a:lumOff val="0"/>
              <a:alphaOff val="0"/>
            </a:schemeClr>
          </a:fontRef>
        </p:style>
        <p:txBody>
          <a:bodyPr spcFirstLastPara="0" vert="horz" wrap="square" lIns="63355" tIns="1" rIns="63354" bIns="81235" numCol="1" spcCol="1270" anchor="ctr" anchorCtr="0">
            <a:noAutofit/>
          </a:bodyPr>
          <a:lstStyle/>
          <a:p>
            <a:pPr marL="0" lvl="0" indent="0" algn="ctr" defTabSz="311150">
              <a:lnSpc>
                <a:spcPct val="90000"/>
              </a:lnSpc>
              <a:spcBef>
                <a:spcPct val="0"/>
              </a:spcBef>
              <a:spcAft>
                <a:spcPct val="35000"/>
              </a:spcAft>
              <a:buNone/>
            </a:pPr>
            <a:endParaRPr lang="es-CO" sz="700" kern="1200"/>
          </a:p>
        </p:txBody>
      </p:sp>
      <p:sp>
        <p:nvSpPr>
          <p:cNvPr id="28" name="Forma libre: forma 27">
            <a:extLst>
              <a:ext uri="{FF2B5EF4-FFF2-40B4-BE49-F238E27FC236}">
                <a16:creationId xmlns:a16="http://schemas.microsoft.com/office/drawing/2014/main" id="{0266FC99-001A-4D03-A803-B3CD0B80646A}"/>
              </a:ext>
            </a:extLst>
          </p:cNvPr>
          <p:cNvSpPr/>
          <p:nvPr/>
        </p:nvSpPr>
        <p:spPr>
          <a:xfrm>
            <a:off x="3975413" y="4553572"/>
            <a:ext cx="1388631" cy="766374"/>
          </a:xfrm>
          <a:custGeom>
            <a:avLst/>
            <a:gdLst>
              <a:gd name="connsiteX0" fmla="*/ 0 w 1277290"/>
              <a:gd name="connsiteY0" fmla="*/ 76637 h 766374"/>
              <a:gd name="connsiteX1" fmla="*/ 76637 w 1277290"/>
              <a:gd name="connsiteY1" fmla="*/ 0 h 766374"/>
              <a:gd name="connsiteX2" fmla="*/ 1200653 w 1277290"/>
              <a:gd name="connsiteY2" fmla="*/ 0 h 766374"/>
              <a:gd name="connsiteX3" fmla="*/ 1277290 w 1277290"/>
              <a:gd name="connsiteY3" fmla="*/ 76637 h 766374"/>
              <a:gd name="connsiteX4" fmla="*/ 1277290 w 1277290"/>
              <a:gd name="connsiteY4" fmla="*/ 689737 h 766374"/>
              <a:gd name="connsiteX5" fmla="*/ 1200653 w 1277290"/>
              <a:gd name="connsiteY5" fmla="*/ 766374 h 766374"/>
              <a:gd name="connsiteX6" fmla="*/ 76637 w 1277290"/>
              <a:gd name="connsiteY6" fmla="*/ 766374 h 766374"/>
              <a:gd name="connsiteX7" fmla="*/ 0 w 1277290"/>
              <a:gd name="connsiteY7" fmla="*/ 689737 h 766374"/>
              <a:gd name="connsiteX8" fmla="*/ 0 w 1277290"/>
              <a:gd name="connsiteY8" fmla="*/ 76637 h 766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7290" h="766374">
                <a:moveTo>
                  <a:pt x="0" y="76637"/>
                </a:moveTo>
                <a:cubicBezTo>
                  <a:pt x="0" y="34312"/>
                  <a:pt x="34312" y="0"/>
                  <a:pt x="76637" y="0"/>
                </a:cubicBezTo>
                <a:lnTo>
                  <a:pt x="1200653" y="0"/>
                </a:lnTo>
                <a:cubicBezTo>
                  <a:pt x="1242978" y="0"/>
                  <a:pt x="1277290" y="34312"/>
                  <a:pt x="1277290" y="76637"/>
                </a:cubicBezTo>
                <a:lnTo>
                  <a:pt x="1277290" y="689737"/>
                </a:lnTo>
                <a:cubicBezTo>
                  <a:pt x="1277290" y="732062"/>
                  <a:pt x="1242978" y="766374"/>
                  <a:pt x="1200653" y="766374"/>
                </a:cubicBezTo>
                <a:lnTo>
                  <a:pt x="76637" y="766374"/>
                </a:lnTo>
                <a:cubicBezTo>
                  <a:pt x="34312" y="766374"/>
                  <a:pt x="0" y="732062"/>
                  <a:pt x="0" y="689737"/>
                </a:cubicBezTo>
                <a:lnTo>
                  <a:pt x="0" y="76637"/>
                </a:lnTo>
                <a:close/>
              </a:path>
            </a:pathLst>
          </a:cu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8166" tIns="68166" rIns="68166" bIns="68166" numCol="1" spcCol="1270" anchor="ctr" anchorCtr="0">
            <a:noAutofit/>
          </a:bodyPr>
          <a:lstStyle/>
          <a:p>
            <a:pPr marL="0" lvl="0" indent="0" algn="ctr" defTabSz="533400">
              <a:lnSpc>
                <a:spcPct val="90000"/>
              </a:lnSpc>
              <a:spcBef>
                <a:spcPct val="0"/>
              </a:spcBef>
              <a:spcAft>
                <a:spcPct val="35000"/>
              </a:spcAft>
              <a:buNone/>
            </a:pPr>
            <a:r>
              <a:rPr lang="es-CO" sz="1400" b="1" kern="1200"/>
              <a:t>Análisis de entrenamiento</a:t>
            </a:r>
            <a:endParaRPr lang="es-CO" sz="1400" kern="1200"/>
          </a:p>
        </p:txBody>
      </p:sp>
      <p:sp>
        <p:nvSpPr>
          <p:cNvPr id="29" name="Forma libre: forma 28">
            <a:extLst>
              <a:ext uri="{FF2B5EF4-FFF2-40B4-BE49-F238E27FC236}">
                <a16:creationId xmlns:a16="http://schemas.microsoft.com/office/drawing/2014/main" id="{430F2128-C817-4A04-814E-25D40953FCB9}"/>
              </a:ext>
            </a:extLst>
          </p:cNvPr>
          <p:cNvSpPr/>
          <p:nvPr/>
        </p:nvSpPr>
        <p:spPr>
          <a:xfrm>
            <a:off x="5476447" y="4778375"/>
            <a:ext cx="270785" cy="316768"/>
          </a:xfrm>
          <a:custGeom>
            <a:avLst/>
            <a:gdLst>
              <a:gd name="connsiteX0" fmla="*/ 0 w 270785"/>
              <a:gd name="connsiteY0" fmla="*/ 63354 h 316768"/>
              <a:gd name="connsiteX1" fmla="*/ 135393 w 270785"/>
              <a:gd name="connsiteY1" fmla="*/ 63354 h 316768"/>
              <a:gd name="connsiteX2" fmla="*/ 135393 w 270785"/>
              <a:gd name="connsiteY2" fmla="*/ 0 h 316768"/>
              <a:gd name="connsiteX3" fmla="*/ 270785 w 270785"/>
              <a:gd name="connsiteY3" fmla="*/ 158384 h 316768"/>
              <a:gd name="connsiteX4" fmla="*/ 135393 w 270785"/>
              <a:gd name="connsiteY4" fmla="*/ 316768 h 316768"/>
              <a:gd name="connsiteX5" fmla="*/ 135393 w 270785"/>
              <a:gd name="connsiteY5" fmla="*/ 253414 h 316768"/>
              <a:gd name="connsiteX6" fmla="*/ 0 w 270785"/>
              <a:gd name="connsiteY6" fmla="*/ 253414 h 316768"/>
              <a:gd name="connsiteX7" fmla="*/ 0 w 270785"/>
              <a:gd name="connsiteY7" fmla="*/ 63354 h 31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785" h="316768">
                <a:moveTo>
                  <a:pt x="0" y="63354"/>
                </a:moveTo>
                <a:lnTo>
                  <a:pt x="135393" y="63354"/>
                </a:lnTo>
                <a:lnTo>
                  <a:pt x="135393" y="0"/>
                </a:lnTo>
                <a:lnTo>
                  <a:pt x="270785" y="158384"/>
                </a:lnTo>
                <a:lnTo>
                  <a:pt x="135393" y="316768"/>
                </a:lnTo>
                <a:lnTo>
                  <a:pt x="135393" y="253414"/>
                </a:lnTo>
                <a:lnTo>
                  <a:pt x="0" y="253414"/>
                </a:lnTo>
                <a:lnTo>
                  <a:pt x="0" y="63354"/>
                </a:lnTo>
                <a:close/>
              </a:path>
            </a:pathLst>
          </a:custGeom>
        </p:spPr>
        <p:style>
          <a:lnRef idx="0">
            <a:schemeClr val="dk1">
              <a:tint val="60000"/>
              <a:hueOff val="0"/>
              <a:satOff val="0"/>
              <a:lumOff val="0"/>
              <a:alphaOff val="0"/>
            </a:schemeClr>
          </a:lnRef>
          <a:fillRef idx="1">
            <a:schemeClr val="dk1">
              <a:tint val="60000"/>
              <a:hueOff val="0"/>
              <a:satOff val="0"/>
              <a:lumOff val="0"/>
              <a:alphaOff val="0"/>
            </a:schemeClr>
          </a:fillRef>
          <a:effectRef idx="0">
            <a:schemeClr val="dk1">
              <a:tint val="60000"/>
              <a:hueOff val="0"/>
              <a:satOff val="0"/>
              <a:lumOff val="0"/>
              <a:alphaOff val="0"/>
            </a:schemeClr>
          </a:effectRef>
          <a:fontRef idx="minor">
            <a:schemeClr val="dk1">
              <a:hueOff val="0"/>
              <a:satOff val="0"/>
              <a:lumOff val="0"/>
              <a:alphaOff val="0"/>
            </a:schemeClr>
          </a:fontRef>
        </p:style>
        <p:txBody>
          <a:bodyPr spcFirstLastPara="0" vert="horz" wrap="square" lIns="0" tIns="63354" rIns="81235" bIns="63354" numCol="1" spcCol="1270" anchor="ctr" anchorCtr="0">
            <a:noAutofit/>
          </a:bodyPr>
          <a:lstStyle/>
          <a:p>
            <a:pPr marL="0" lvl="0" indent="0" algn="ctr" defTabSz="311150">
              <a:lnSpc>
                <a:spcPct val="90000"/>
              </a:lnSpc>
              <a:spcBef>
                <a:spcPct val="0"/>
              </a:spcBef>
              <a:spcAft>
                <a:spcPct val="35000"/>
              </a:spcAft>
              <a:buNone/>
            </a:pPr>
            <a:endParaRPr lang="es-CO" sz="700" kern="1200"/>
          </a:p>
        </p:txBody>
      </p:sp>
      <p:sp>
        <p:nvSpPr>
          <p:cNvPr id="30" name="Forma libre: forma 29">
            <a:extLst>
              <a:ext uri="{FF2B5EF4-FFF2-40B4-BE49-F238E27FC236}">
                <a16:creationId xmlns:a16="http://schemas.microsoft.com/office/drawing/2014/main" id="{DEA11C81-CCB9-4113-8E3C-16F56FEFC137}"/>
              </a:ext>
            </a:extLst>
          </p:cNvPr>
          <p:cNvSpPr/>
          <p:nvPr/>
        </p:nvSpPr>
        <p:spPr>
          <a:xfrm>
            <a:off x="5874961" y="4553572"/>
            <a:ext cx="1277290" cy="766374"/>
          </a:xfrm>
          <a:custGeom>
            <a:avLst/>
            <a:gdLst>
              <a:gd name="connsiteX0" fmla="*/ 0 w 1277290"/>
              <a:gd name="connsiteY0" fmla="*/ 76637 h 766374"/>
              <a:gd name="connsiteX1" fmla="*/ 76637 w 1277290"/>
              <a:gd name="connsiteY1" fmla="*/ 0 h 766374"/>
              <a:gd name="connsiteX2" fmla="*/ 1200653 w 1277290"/>
              <a:gd name="connsiteY2" fmla="*/ 0 h 766374"/>
              <a:gd name="connsiteX3" fmla="*/ 1277290 w 1277290"/>
              <a:gd name="connsiteY3" fmla="*/ 76637 h 766374"/>
              <a:gd name="connsiteX4" fmla="*/ 1277290 w 1277290"/>
              <a:gd name="connsiteY4" fmla="*/ 689737 h 766374"/>
              <a:gd name="connsiteX5" fmla="*/ 1200653 w 1277290"/>
              <a:gd name="connsiteY5" fmla="*/ 766374 h 766374"/>
              <a:gd name="connsiteX6" fmla="*/ 76637 w 1277290"/>
              <a:gd name="connsiteY6" fmla="*/ 766374 h 766374"/>
              <a:gd name="connsiteX7" fmla="*/ 0 w 1277290"/>
              <a:gd name="connsiteY7" fmla="*/ 689737 h 766374"/>
              <a:gd name="connsiteX8" fmla="*/ 0 w 1277290"/>
              <a:gd name="connsiteY8" fmla="*/ 76637 h 766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7290" h="766374">
                <a:moveTo>
                  <a:pt x="0" y="76637"/>
                </a:moveTo>
                <a:cubicBezTo>
                  <a:pt x="0" y="34312"/>
                  <a:pt x="34312" y="0"/>
                  <a:pt x="76637" y="0"/>
                </a:cubicBezTo>
                <a:lnTo>
                  <a:pt x="1200653" y="0"/>
                </a:lnTo>
                <a:cubicBezTo>
                  <a:pt x="1242978" y="0"/>
                  <a:pt x="1277290" y="34312"/>
                  <a:pt x="1277290" y="76637"/>
                </a:cubicBezTo>
                <a:lnTo>
                  <a:pt x="1277290" y="689737"/>
                </a:lnTo>
                <a:cubicBezTo>
                  <a:pt x="1277290" y="732062"/>
                  <a:pt x="1242978" y="766374"/>
                  <a:pt x="1200653" y="766374"/>
                </a:cubicBezTo>
                <a:lnTo>
                  <a:pt x="76637" y="766374"/>
                </a:lnTo>
                <a:cubicBezTo>
                  <a:pt x="34312" y="766374"/>
                  <a:pt x="0" y="732062"/>
                  <a:pt x="0" y="689737"/>
                </a:cubicBezTo>
                <a:lnTo>
                  <a:pt x="0" y="76637"/>
                </a:lnTo>
                <a:close/>
              </a:path>
            </a:pathLst>
          </a:cu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75786" tIns="75786" rIns="75786" bIns="75786" numCol="1" spcCol="1270" anchor="ctr" anchorCtr="0">
            <a:noAutofit/>
          </a:bodyPr>
          <a:lstStyle/>
          <a:p>
            <a:pPr marL="0" lvl="0" indent="0" algn="ctr" defTabSz="622300">
              <a:lnSpc>
                <a:spcPct val="90000"/>
              </a:lnSpc>
              <a:spcBef>
                <a:spcPct val="0"/>
              </a:spcBef>
              <a:spcAft>
                <a:spcPct val="35000"/>
              </a:spcAft>
              <a:buNone/>
            </a:pPr>
            <a:r>
              <a:rPr lang="es-CO" sz="1400" b="1" kern="1200"/>
              <a:t>Validación </a:t>
            </a:r>
            <a:endParaRPr lang="es-CO" sz="1400" kern="1200"/>
          </a:p>
        </p:txBody>
      </p:sp>
      <p:sp>
        <p:nvSpPr>
          <p:cNvPr id="31" name="Forma libre: forma 30">
            <a:extLst>
              <a:ext uri="{FF2B5EF4-FFF2-40B4-BE49-F238E27FC236}">
                <a16:creationId xmlns:a16="http://schemas.microsoft.com/office/drawing/2014/main" id="{A27569F2-81E3-4031-8E7F-E85EA9937D48}"/>
              </a:ext>
            </a:extLst>
          </p:cNvPr>
          <p:cNvSpPr/>
          <p:nvPr/>
        </p:nvSpPr>
        <p:spPr>
          <a:xfrm>
            <a:off x="7264654" y="4778375"/>
            <a:ext cx="270785" cy="316768"/>
          </a:xfrm>
          <a:custGeom>
            <a:avLst/>
            <a:gdLst>
              <a:gd name="connsiteX0" fmla="*/ 0 w 270785"/>
              <a:gd name="connsiteY0" fmla="*/ 63354 h 316768"/>
              <a:gd name="connsiteX1" fmla="*/ 135393 w 270785"/>
              <a:gd name="connsiteY1" fmla="*/ 63354 h 316768"/>
              <a:gd name="connsiteX2" fmla="*/ 135393 w 270785"/>
              <a:gd name="connsiteY2" fmla="*/ 0 h 316768"/>
              <a:gd name="connsiteX3" fmla="*/ 270785 w 270785"/>
              <a:gd name="connsiteY3" fmla="*/ 158384 h 316768"/>
              <a:gd name="connsiteX4" fmla="*/ 135393 w 270785"/>
              <a:gd name="connsiteY4" fmla="*/ 316768 h 316768"/>
              <a:gd name="connsiteX5" fmla="*/ 135393 w 270785"/>
              <a:gd name="connsiteY5" fmla="*/ 253414 h 316768"/>
              <a:gd name="connsiteX6" fmla="*/ 0 w 270785"/>
              <a:gd name="connsiteY6" fmla="*/ 253414 h 316768"/>
              <a:gd name="connsiteX7" fmla="*/ 0 w 270785"/>
              <a:gd name="connsiteY7" fmla="*/ 63354 h 31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785" h="316768">
                <a:moveTo>
                  <a:pt x="0" y="63354"/>
                </a:moveTo>
                <a:lnTo>
                  <a:pt x="135393" y="63354"/>
                </a:lnTo>
                <a:lnTo>
                  <a:pt x="135393" y="0"/>
                </a:lnTo>
                <a:lnTo>
                  <a:pt x="270785" y="158384"/>
                </a:lnTo>
                <a:lnTo>
                  <a:pt x="135393" y="316768"/>
                </a:lnTo>
                <a:lnTo>
                  <a:pt x="135393" y="253414"/>
                </a:lnTo>
                <a:lnTo>
                  <a:pt x="0" y="253414"/>
                </a:lnTo>
                <a:lnTo>
                  <a:pt x="0" y="63354"/>
                </a:lnTo>
                <a:close/>
              </a:path>
            </a:pathLst>
          </a:custGeom>
        </p:spPr>
        <p:style>
          <a:lnRef idx="0">
            <a:schemeClr val="dk1">
              <a:tint val="60000"/>
              <a:hueOff val="0"/>
              <a:satOff val="0"/>
              <a:lumOff val="0"/>
              <a:alphaOff val="0"/>
            </a:schemeClr>
          </a:lnRef>
          <a:fillRef idx="1">
            <a:schemeClr val="dk1">
              <a:tint val="60000"/>
              <a:hueOff val="0"/>
              <a:satOff val="0"/>
              <a:lumOff val="0"/>
              <a:alphaOff val="0"/>
            </a:schemeClr>
          </a:fillRef>
          <a:effectRef idx="0">
            <a:schemeClr val="dk1">
              <a:tint val="60000"/>
              <a:hueOff val="0"/>
              <a:satOff val="0"/>
              <a:lumOff val="0"/>
              <a:alphaOff val="0"/>
            </a:schemeClr>
          </a:effectRef>
          <a:fontRef idx="minor">
            <a:schemeClr val="dk1">
              <a:hueOff val="0"/>
              <a:satOff val="0"/>
              <a:lumOff val="0"/>
              <a:alphaOff val="0"/>
            </a:schemeClr>
          </a:fontRef>
        </p:style>
        <p:txBody>
          <a:bodyPr spcFirstLastPara="0" vert="horz" wrap="square" lIns="0" tIns="63354" rIns="81235" bIns="63354" numCol="1" spcCol="1270" anchor="ctr" anchorCtr="0">
            <a:noAutofit/>
          </a:bodyPr>
          <a:lstStyle/>
          <a:p>
            <a:pPr marL="0" lvl="0" indent="0" algn="ctr" defTabSz="311150">
              <a:lnSpc>
                <a:spcPct val="90000"/>
              </a:lnSpc>
              <a:spcBef>
                <a:spcPct val="0"/>
              </a:spcBef>
              <a:spcAft>
                <a:spcPct val="35000"/>
              </a:spcAft>
              <a:buNone/>
            </a:pPr>
            <a:endParaRPr lang="es-CO" sz="700" kern="1200"/>
          </a:p>
        </p:txBody>
      </p:sp>
      <p:sp>
        <p:nvSpPr>
          <p:cNvPr id="32" name="Forma libre: forma 31">
            <a:extLst>
              <a:ext uri="{FF2B5EF4-FFF2-40B4-BE49-F238E27FC236}">
                <a16:creationId xmlns:a16="http://schemas.microsoft.com/office/drawing/2014/main" id="{91B9F986-31CE-42E3-B32C-270A23DD9BDA}"/>
              </a:ext>
            </a:extLst>
          </p:cNvPr>
          <p:cNvSpPr/>
          <p:nvPr/>
        </p:nvSpPr>
        <p:spPr>
          <a:xfrm>
            <a:off x="7663168" y="4553572"/>
            <a:ext cx="1277290" cy="766374"/>
          </a:xfrm>
          <a:custGeom>
            <a:avLst/>
            <a:gdLst>
              <a:gd name="connsiteX0" fmla="*/ 0 w 1277290"/>
              <a:gd name="connsiteY0" fmla="*/ 76637 h 766374"/>
              <a:gd name="connsiteX1" fmla="*/ 76637 w 1277290"/>
              <a:gd name="connsiteY1" fmla="*/ 0 h 766374"/>
              <a:gd name="connsiteX2" fmla="*/ 1200653 w 1277290"/>
              <a:gd name="connsiteY2" fmla="*/ 0 h 766374"/>
              <a:gd name="connsiteX3" fmla="*/ 1277290 w 1277290"/>
              <a:gd name="connsiteY3" fmla="*/ 76637 h 766374"/>
              <a:gd name="connsiteX4" fmla="*/ 1277290 w 1277290"/>
              <a:gd name="connsiteY4" fmla="*/ 689737 h 766374"/>
              <a:gd name="connsiteX5" fmla="*/ 1200653 w 1277290"/>
              <a:gd name="connsiteY5" fmla="*/ 766374 h 766374"/>
              <a:gd name="connsiteX6" fmla="*/ 76637 w 1277290"/>
              <a:gd name="connsiteY6" fmla="*/ 766374 h 766374"/>
              <a:gd name="connsiteX7" fmla="*/ 0 w 1277290"/>
              <a:gd name="connsiteY7" fmla="*/ 689737 h 766374"/>
              <a:gd name="connsiteX8" fmla="*/ 0 w 1277290"/>
              <a:gd name="connsiteY8" fmla="*/ 76637 h 766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7290" h="766374">
                <a:moveTo>
                  <a:pt x="0" y="76637"/>
                </a:moveTo>
                <a:cubicBezTo>
                  <a:pt x="0" y="34312"/>
                  <a:pt x="34312" y="0"/>
                  <a:pt x="76637" y="0"/>
                </a:cubicBezTo>
                <a:lnTo>
                  <a:pt x="1200653" y="0"/>
                </a:lnTo>
                <a:cubicBezTo>
                  <a:pt x="1242978" y="0"/>
                  <a:pt x="1277290" y="34312"/>
                  <a:pt x="1277290" y="76637"/>
                </a:cubicBezTo>
                <a:lnTo>
                  <a:pt x="1277290" y="689737"/>
                </a:lnTo>
                <a:cubicBezTo>
                  <a:pt x="1277290" y="732062"/>
                  <a:pt x="1242978" y="766374"/>
                  <a:pt x="1200653" y="766374"/>
                </a:cubicBezTo>
                <a:lnTo>
                  <a:pt x="76637" y="766374"/>
                </a:lnTo>
                <a:cubicBezTo>
                  <a:pt x="34312" y="766374"/>
                  <a:pt x="0" y="732062"/>
                  <a:pt x="0" y="689737"/>
                </a:cubicBezTo>
                <a:lnTo>
                  <a:pt x="0" y="76637"/>
                </a:lnTo>
                <a:close/>
              </a:path>
            </a:pathLst>
          </a:cu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75786" tIns="75786" rIns="75786" bIns="75786" numCol="1" spcCol="1270" anchor="ctr" anchorCtr="0">
            <a:noAutofit/>
          </a:bodyPr>
          <a:lstStyle/>
          <a:p>
            <a:pPr marL="0" lvl="0" indent="0" algn="ctr" defTabSz="622300">
              <a:lnSpc>
                <a:spcPct val="90000"/>
              </a:lnSpc>
              <a:spcBef>
                <a:spcPct val="0"/>
              </a:spcBef>
              <a:spcAft>
                <a:spcPct val="35000"/>
              </a:spcAft>
              <a:buNone/>
            </a:pPr>
            <a:r>
              <a:rPr lang="es-CO" sz="1400" b="1" kern="1200"/>
              <a:t>Finalización</a:t>
            </a:r>
            <a:endParaRPr lang="es-CO" sz="1400" kern="1200"/>
          </a:p>
        </p:txBody>
      </p:sp>
      <p:sp>
        <p:nvSpPr>
          <p:cNvPr id="33" name="Forma libre: forma 32">
            <a:extLst>
              <a:ext uri="{FF2B5EF4-FFF2-40B4-BE49-F238E27FC236}">
                <a16:creationId xmlns:a16="http://schemas.microsoft.com/office/drawing/2014/main" id="{58FBB11D-D333-4A5D-98E0-156935B1CAE3}"/>
              </a:ext>
            </a:extLst>
          </p:cNvPr>
          <p:cNvSpPr/>
          <p:nvPr/>
        </p:nvSpPr>
        <p:spPr>
          <a:xfrm>
            <a:off x="8143429" y="5432347"/>
            <a:ext cx="316769" cy="270786"/>
          </a:xfrm>
          <a:custGeom>
            <a:avLst/>
            <a:gdLst>
              <a:gd name="connsiteX0" fmla="*/ 0 w 270785"/>
              <a:gd name="connsiteY0" fmla="*/ 63354 h 316768"/>
              <a:gd name="connsiteX1" fmla="*/ 135393 w 270785"/>
              <a:gd name="connsiteY1" fmla="*/ 63354 h 316768"/>
              <a:gd name="connsiteX2" fmla="*/ 135393 w 270785"/>
              <a:gd name="connsiteY2" fmla="*/ 0 h 316768"/>
              <a:gd name="connsiteX3" fmla="*/ 270785 w 270785"/>
              <a:gd name="connsiteY3" fmla="*/ 158384 h 316768"/>
              <a:gd name="connsiteX4" fmla="*/ 135393 w 270785"/>
              <a:gd name="connsiteY4" fmla="*/ 316768 h 316768"/>
              <a:gd name="connsiteX5" fmla="*/ 135393 w 270785"/>
              <a:gd name="connsiteY5" fmla="*/ 253414 h 316768"/>
              <a:gd name="connsiteX6" fmla="*/ 0 w 270785"/>
              <a:gd name="connsiteY6" fmla="*/ 253414 h 316768"/>
              <a:gd name="connsiteX7" fmla="*/ 0 w 270785"/>
              <a:gd name="connsiteY7" fmla="*/ 63354 h 31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785" h="316768">
                <a:moveTo>
                  <a:pt x="216627" y="1"/>
                </a:moveTo>
                <a:lnTo>
                  <a:pt x="216627" y="158385"/>
                </a:lnTo>
                <a:lnTo>
                  <a:pt x="270785" y="158385"/>
                </a:lnTo>
                <a:lnTo>
                  <a:pt x="135393" y="316767"/>
                </a:lnTo>
                <a:lnTo>
                  <a:pt x="0" y="158385"/>
                </a:lnTo>
                <a:lnTo>
                  <a:pt x="54158" y="158385"/>
                </a:lnTo>
                <a:lnTo>
                  <a:pt x="54158" y="1"/>
                </a:lnTo>
                <a:lnTo>
                  <a:pt x="216627" y="1"/>
                </a:lnTo>
                <a:close/>
              </a:path>
            </a:pathLst>
          </a:custGeom>
        </p:spPr>
        <p:style>
          <a:lnRef idx="0">
            <a:schemeClr val="dk1">
              <a:tint val="60000"/>
              <a:hueOff val="0"/>
              <a:satOff val="0"/>
              <a:lumOff val="0"/>
              <a:alphaOff val="0"/>
            </a:schemeClr>
          </a:lnRef>
          <a:fillRef idx="1">
            <a:schemeClr val="dk1">
              <a:tint val="60000"/>
              <a:hueOff val="0"/>
              <a:satOff val="0"/>
              <a:lumOff val="0"/>
              <a:alphaOff val="0"/>
            </a:schemeClr>
          </a:fillRef>
          <a:effectRef idx="0">
            <a:schemeClr val="dk1">
              <a:tint val="60000"/>
              <a:hueOff val="0"/>
              <a:satOff val="0"/>
              <a:lumOff val="0"/>
              <a:alphaOff val="0"/>
            </a:schemeClr>
          </a:effectRef>
          <a:fontRef idx="minor">
            <a:schemeClr val="dk1">
              <a:hueOff val="0"/>
              <a:satOff val="0"/>
              <a:lumOff val="0"/>
              <a:alphaOff val="0"/>
            </a:schemeClr>
          </a:fontRef>
        </p:style>
        <p:txBody>
          <a:bodyPr spcFirstLastPara="0" vert="horz" wrap="square" lIns="63355" tIns="1" rIns="63354" bIns="81235" numCol="1" spcCol="1270" anchor="ctr" anchorCtr="0">
            <a:noAutofit/>
          </a:bodyPr>
          <a:lstStyle/>
          <a:p>
            <a:pPr marL="0" lvl="0" indent="0" algn="ctr" defTabSz="311150">
              <a:lnSpc>
                <a:spcPct val="90000"/>
              </a:lnSpc>
              <a:spcBef>
                <a:spcPct val="0"/>
              </a:spcBef>
              <a:spcAft>
                <a:spcPct val="35000"/>
              </a:spcAft>
              <a:buNone/>
            </a:pPr>
            <a:endParaRPr lang="es-CO" sz="700" kern="1200"/>
          </a:p>
        </p:txBody>
      </p:sp>
      <p:sp>
        <p:nvSpPr>
          <p:cNvPr id="34" name="Forma libre: forma 33">
            <a:extLst>
              <a:ext uri="{FF2B5EF4-FFF2-40B4-BE49-F238E27FC236}">
                <a16:creationId xmlns:a16="http://schemas.microsoft.com/office/drawing/2014/main" id="{0B25E73B-37D1-47D4-9F2B-79FC8F13891D}"/>
              </a:ext>
            </a:extLst>
          </p:cNvPr>
          <p:cNvSpPr/>
          <p:nvPr/>
        </p:nvSpPr>
        <p:spPr>
          <a:xfrm>
            <a:off x="7663168" y="5830862"/>
            <a:ext cx="1277290" cy="766374"/>
          </a:xfrm>
          <a:custGeom>
            <a:avLst/>
            <a:gdLst>
              <a:gd name="connsiteX0" fmla="*/ 0 w 1277290"/>
              <a:gd name="connsiteY0" fmla="*/ 76637 h 766374"/>
              <a:gd name="connsiteX1" fmla="*/ 76637 w 1277290"/>
              <a:gd name="connsiteY1" fmla="*/ 0 h 766374"/>
              <a:gd name="connsiteX2" fmla="*/ 1200653 w 1277290"/>
              <a:gd name="connsiteY2" fmla="*/ 0 h 766374"/>
              <a:gd name="connsiteX3" fmla="*/ 1277290 w 1277290"/>
              <a:gd name="connsiteY3" fmla="*/ 76637 h 766374"/>
              <a:gd name="connsiteX4" fmla="*/ 1277290 w 1277290"/>
              <a:gd name="connsiteY4" fmla="*/ 689737 h 766374"/>
              <a:gd name="connsiteX5" fmla="*/ 1200653 w 1277290"/>
              <a:gd name="connsiteY5" fmla="*/ 766374 h 766374"/>
              <a:gd name="connsiteX6" fmla="*/ 76637 w 1277290"/>
              <a:gd name="connsiteY6" fmla="*/ 766374 h 766374"/>
              <a:gd name="connsiteX7" fmla="*/ 0 w 1277290"/>
              <a:gd name="connsiteY7" fmla="*/ 689737 h 766374"/>
              <a:gd name="connsiteX8" fmla="*/ 0 w 1277290"/>
              <a:gd name="connsiteY8" fmla="*/ 76637 h 766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7290" h="766374">
                <a:moveTo>
                  <a:pt x="0" y="76637"/>
                </a:moveTo>
                <a:cubicBezTo>
                  <a:pt x="0" y="34312"/>
                  <a:pt x="34312" y="0"/>
                  <a:pt x="76637" y="0"/>
                </a:cubicBezTo>
                <a:lnTo>
                  <a:pt x="1200653" y="0"/>
                </a:lnTo>
                <a:cubicBezTo>
                  <a:pt x="1242978" y="0"/>
                  <a:pt x="1277290" y="34312"/>
                  <a:pt x="1277290" y="76637"/>
                </a:cubicBezTo>
                <a:lnTo>
                  <a:pt x="1277290" y="689737"/>
                </a:lnTo>
                <a:cubicBezTo>
                  <a:pt x="1277290" y="732062"/>
                  <a:pt x="1242978" y="766374"/>
                  <a:pt x="1200653" y="766374"/>
                </a:cubicBezTo>
                <a:lnTo>
                  <a:pt x="76637" y="766374"/>
                </a:lnTo>
                <a:cubicBezTo>
                  <a:pt x="34312" y="766374"/>
                  <a:pt x="0" y="732062"/>
                  <a:pt x="0" y="689737"/>
                </a:cubicBezTo>
                <a:lnTo>
                  <a:pt x="0" y="76637"/>
                </a:lnTo>
                <a:close/>
              </a:path>
            </a:pathLst>
          </a:cu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75786" tIns="75786" rIns="75786" bIns="75786" numCol="1" spcCol="1270" anchor="ctr" anchorCtr="0">
            <a:noAutofit/>
          </a:bodyPr>
          <a:lstStyle/>
          <a:p>
            <a:pPr marL="0" lvl="0" indent="0" algn="ctr" defTabSz="622300">
              <a:lnSpc>
                <a:spcPct val="90000"/>
              </a:lnSpc>
              <a:spcBef>
                <a:spcPct val="0"/>
              </a:spcBef>
              <a:spcAft>
                <a:spcPct val="35000"/>
              </a:spcAft>
              <a:buNone/>
            </a:pPr>
            <a:r>
              <a:rPr lang="es-CO" sz="1400" b="1" kern="1200"/>
              <a:t>Predicción final</a:t>
            </a:r>
            <a:endParaRPr lang="es-CO" sz="1400" kern="1200"/>
          </a:p>
        </p:txBody>
      </p:sp>
      <p:sp>
        <p:nvSpPr>
          <p:cNvPr id="35" name="Forma libre: forma 34">
            <a:extLst>
              <a:ext uri="{FF2B5EF4-FFF2-40B4-BE49-F238E27FC236}">
                <a16:creationId xmlns:a16="http://schemas.microsoft.com/office/drawing/2014/main" id="{BAE28FAF-4C7B-4C20-8F5A-6152FF09B158}"/>
              </a:ext>
            </a:extLst>
          </p:cNvPr>
          <p:cNvSpPr/>
          <p:nvPr/>
        </p:nvSpPr>
        <p:spPr>
          <a:xfrm>
            <a:off x="7279981" y="6055665"/>
            <a:ext cx="270785" cy="316769"/>
          </a:xfrm>
          <a:custGeom>
            <a:avLst/>
            <a:gdLst>
              <a:gd name="connsiteX0" fmla="*/ 0 w 270785"/>
              <a:gd name="connsiteY0" fmla="*/ 63354 h 316768"/>
              <a:gd name="connsiteX1" fmla="*/ 135393 w 270785"/>
              <a:gd name="connsiteY1" fmla="*/ 63354 h 316768"/>
              <a:gd name="connsiteX2" fmla="*/ 135393 w 270785"/>
              <a:gd name="connsiteY2" fmla="*/ 0 h 316768"/>
              <a:gd name="connsiteX3" fmla="*/ 270785 w 270785"/>
              <a:gd name="connsiteY3" fmla="*/ 158384 h 316768"/>
              <a:gd name="connsiteX4" fmla="*/ 135393 w 270785"/>
              <a:gd name="connsiteY4" fmla="*/ 316768 h 316768"/>
              <a:gd name="connsiteX5" fmla="*/ 135393 w 270785"/>
              <a:gd name="connsiteY5" fmla="*/ 253414 h 316768"/>
              <a:gd name="connsiteX6" fmla="*/ 0 w 270785"/>
              <a:gd name="connsiteY6" fmla="*/ 253414 h 316768"/>
              <a:gd name="connsiteX7" fmla="*/ 0 w 270785"/>
              <a:gd name="connsiteY7" fmla="*/ 63354 h 31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785" h="316768">
                <a:moveTo>
                  <a:pt x="270785" y="253414"/>
                </a:moveTo>
                <a:lnTo>
                  <a:pt x="135392" y="253414"/>
                </a:lnTo>
                <a:lnTo>
                  <a:pt x="135392" y="316768"/>
                </a:lnTo>
                <a:lnTo>
                  <a:pt x="0" y="158384"/>
                </a:lnTo>
                <a:lnTo>
                  <a:pt x="135392" y="0"/>
                </a:lnTo>
                <a:lnTo>
                  <a:pt x="135392" y="63354"/>
                </a:lnTo>
                <a:lnTo>
                  <a:pt x="270785" y="63354"/>
                </a:lnTo>
                <a:lnTo>
                  <a:pt x="270785" y="253414"/>
                </a:lnTo>
                <a:close/>
              </a:path>
            </a:pathLst>
          </a:custGeom>
        </p:spPr>
        <p:style>
          <a:lnRef idx="0">
            <a:schemeClr val="dk1">
              <a:tint val="60000"/>
              <a:hueOff val="0"/>
              <a:satOff val="0"/>
              <a:lumOff val="0"/>
              <a:alphaOff val="0"/>
            </a:schemeClr>
          </a:lnRef>
          <a:fillRef idx="1">
            <a:schemeClr val="dk1">
              <a:tint val="60000"/>
              <a:hueOff val="0"/>
              <a:satOff val="0"/>
              <a:lumOff val="0"/>
              <a:alphaOff val="0"/>
            </a:schemeClr>
          </a:fillRef>
          <a:effectRef idx="0">
            <a:schemeClr val="dk1">
              <a:tint val="60000"/>
              <a:hueOff val="0"/>
              <a:satOff val="0"/>
              <a:lumOff val="0"/>
              <a:alphaOff val="0"/>
            </a:schemeClr>
          </a:effectRef>
          <a:fontRef idx="minor">
            <a:schemeClr val="dk1">
              <a:hueOff val="0"/>
              <a:satOff val="0"/>
              <a:lumOff val="0"/>
              <a:alphaOff val="0"/>
            </a:schemeClr>
          </a:fontRef>
        </p:style>
        <p:txBody>
          <a:bodyPr spcFirstLastPara="0" vert="horz" wrap="square" lIns="81235" tIns="63355" rIns="0" bIns="63354" numCol="1" spcCol="1270" anchor="ctr" anchorCtr="0">
            <a:noAutofit/>
          </a:bodyPr>
          <a:lstStyle/>
          <a:p>
            <a:pPr marL="0" lvl="0" indent="0" algn="ctr" defTabSz="311150">
              <a:lnSpc>
                <a:spcPct val="90000"/>
              </a:lnSpc>
              <a:spcBef>
                <a:spcPct val="0"/>
              </a:spcBef>
              <a:spcAft>
                <a:spcPct val="35000"/>
              </a:spcAft>
              <a:buNone/>
            </a:pPr>
            <a:endParaRPr lang="es-CO" sz="700" kern="1200"/>
          </a:p>
        </p:txBody>
      </p:sp>
      <p:sp>
        <p:nvSpPr>
          <p:cNvPr id="36" name="Forma libre: forma 35">
            <a:extLst>
              <a:ext uri="{FF2B5EF4-FFF2-40B4-BE49-F238E27FC236}">
                <a16:creationId xmlns:a16="http://schemas.microsoft.com/office/drawing/2014/main" id="{C8F5D3BB-DDDB-42E5-8EC2-9C79E9AC36FE}"/>
              </a:ext>
            </a:extLst>
          </p:cNvPr>
          <p:cNvSpPr/>
          <p:nvPr/>
        </p:nvSpPr>
        <p:spPr>
          <a:xfrm>
            <a:off x="5476447" y="5830862"/>
            <a:ext cx="1675804" cy="766374"/>
          </a:xfrm>
          <a:custGeom>
            <a:avLst/>
            <a:gdLst>
              <a:gd name="connsiteX0" fmla="*/ 0 w 1277290"/>
              <a:gd name="connsiteY0" fmla="*/ 76637 h 766374"/>
              <a:gd name="connsiteX1" fmla="*/ 76637 w 1277290"/>
              <a:gd name="connsiteY1" fmla="*/ 0 h 766374"/>
              <a:gd name="connsiteX2" fmla="*/ 1200653 w 1277290"/>
              <a:gd name="connsiteY2" fmla="*/ 0 h 766374"/>
              <a:gd name="connsiteX3" fmla="*/ 1277290 w 1277290"/>
              <a:gd name="connsiteY3" fmla="*/ 76637 h 766374"/>
              <a:gd name="connsiteX4" fmla="*/ 1277290 w 1277290"/>
              <a:gd name="connsiteY4" fmla="*/ 689737 h 766374"/>
              <a:gd name="connsiteX5" fmla="*/ 1200653 w 1277290"/>
              <a:gd name="connsiteY5" fmla="*/ 766374 h 766374"/>
              <a:gd name="connsiteX6" fmla="*/ 76637 w 1277290"/>
              <a:gd name="connsiteY6" fmla="*/ 766374 h 766374"/>
              <a:gd name="connsiteX7" fmla="*/ 0 w 1277290"/>
              <a:gd name="connsiteY7" fmla="*/ 689737 h 766374"/>
              <a:gd name="connsiteX8" fmla="*/ 0 w 1277290"/>
              <a:gd name="connsiteY8" fmla="*/ 76637 h 766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7290" h="766374">
                <a:moveTo>
                  <a:pt x="0" y="76637"/>
                </a:moveTo>
                <a:cubicBezTo>
                  <a:pt x="0" y="34312"/>
                  <a:pt x="34312" y="0"/>
                  <a:pt x="76637" y="0"/>
                </a:cubicBezTo>
                <a:lnTo>
                  <a:pt x="1200653" y="0"/>
                </a:lnTo>
                <a:cubicBezTo>
                  <a:pt x="1242978" y="0"/>
                  <a:pt x="1277290" y="34312"/>
                  <a:pt x="1277290" y="76637"/>
                </a:cubicBezTo>
                <a:lnTo>
                  <a:pt x="1277290" y="689737"/>
                </a:lnTo>
                <a:cubicBezTo>
                  <a:pt x="1277290" y="732062"/>
                  <a:pt x="1242978" y="766374"/>
                  <a:pt x="1200653" y="766374"/>
                </a:cubicBezTo>
                <a:lnTo>
                  <a:pt x="76637" y="766374"/>
                </a:lnTo>
                <a:cubicBezTo>
                  <a:pt x="34312" y="766374"/>
                  <a:pt x="0" y="732062"/>
                  <a:pt x="0" y="689737"/>
                </a:cubicBezTo>
                <a:lnTo>
                  <a:pt x="0" y="76637"/>
                </a:lnTo>
                <a:close/>
              </a:path>
            </a:pathLst>
          </a:cu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75786" tIns="75786" rIns="75786" bIns="75786" numCol="1" spcCol="1270" anchor="ctr" anchorCtr="0">
            <a:noAutofit/>
          </a:bodyPr>
          <a:lstStyle/>
          <a:p>
            <a:pPr marL="0" lvl="0" indent="0" algn="ctr" defTabSz="622300">
              <a:lnSpc>
                <a:spcPct val="90000"/>
              </a:lnSpc>
              <a:spcBef>
                <a:spcPct val="0"/>
              </a:spcBef>
              <a:spcAft>
                <a:spcPct val="35000"/>
              </a:spcAft>
              <a:buNone/>
            </a:pPr>
            <a:r>
              <a:rPr lang="es-CO" sz="1400" b="1" kern="1200"/>
              <a:t>Evaluación del desempeño</a:t>
            </a:r>
            <a:endParaRPr lang="es-CO" sz="1400" kern="1200"/>
          </a:p>
        </p:txBody>
      </p:sp>
      <p:sp>
        <p:nvSpPr>
          <p:cNvPr id="7" name="Rectángulo 6">
            <a:extLst>
              <a:ext uri="{FF2B5EF4-FFF2-40B4-BE49-F238E27FC236}">
                <a16:creationId xmlns:a16="http://schemas.microsoft.com/office/drawing/2014/main" id="{0CFAF8B5-6494-4913-B37F-AA4D72F5C98A}"/>
              </a:ext>
            </a:extLst>
          </p:cNvPr>
          <p:cNvSpPr/>
          <p:nvPr/>
        </p:nvSpPr>
        <p:spPr>
          <a:xfrm>
            <a:off x="3854596" y="1947954"/>
            <a:ext cx="5173287" cy="868233"/>
          </a:xfrm>
          <a:prstGeom prst="rect">
            <a:avLst/>
          </a:prstGeom>
          <a:noFill/>
          <a:ln w="2857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CO"/>
          </a:p>
        </p:txBody>
      </p:sp>
      <p:sp>
        <p:nvSpPr>
          <p:cNvPr id="8" name="Rectángulo 7">
            <a:extLst>
              <a:ext uri="{FF2B5EF4-FFF2-40B4-BE49-F238E27FC236}">
                <a16:creationId xmlns:a16="http://schemas.microsoft.com/office/drawing/2014/main" id="{E1117A19-7456-471A-A083-B513FBF2FB55}"/>
              </a:ext>
            </a:extLst>
          </p:cNvPr>
          <p:cNvSpPr/>
          <p:nvPr/>
        </p:nvSpPr>
        <p:spPr>
          <a:xfrm>
            <a:off x="3565119" y="3207476"/>
            <a:ext cx="5462764" cy="889003"/>
          </a:xfrm>
          <a:prstGeom prst="rect">
            <a:avLst/>
          </a:prstGeom>
          <a:noFill/>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CO"/>
          </a:p>
        </p:txBody>
      </p:sp>
      <p:sp>
        <p:nvSpPr>
          <p:cNvPr id="9" name="Rectángulo 8">
            <a:extLst>
              <a:ext uri="{FF2B5EF4-FFF2-40B4-BE49-F238E27FC236}">
                <a16:creationId xmlns:a16="http://schemas.microsoft.com/office/drawing/2014/main" id="{F217E23D-CE1C-4D94-9385-437BDDED2560}"/>
              </a:ext>
            </a:extLst>
          </p:cNvPr>
          <p:cNvSpPr/>
          <p:nvPr/>
        </p:nvSpPr>
        <p:spPr>
          <a:xfrm>
            <a:off x="3867296" y="4490126"/>
            <a:ext cx="5173287" cy="889003"/>
          </a:xfrm>
          <a:prstGeom prst="rect">
            <a:avLst/>
          </a:prstGeom>
          <a:noFill/>
          <a:ln w="28575" cap="flat" cmpd="sng" algn="ctr">
            <a:solidFill>
              <a:srgbClr val="92D050"/>
            </a:solidFill>
            <a:prstDash val="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CO"/>
          </a:p>
        </p:txBody>
      </p:sp>
      <p:sp>
        <p:nvSpPr>
          <p:cNvPr id="10" name="Rectángulo 9">
            <a:extLst>
              <a:ext uri="{FF2B5EF4-FFF2-40B4-BE49-F238E27FC236}">
                <a16:creationId xmlns:a16="http://schemas.microsoft.com/office/drawing/2014/main" id="{D4AC89DB-EF65-4798-BD9F-CA8C909FC9C3}"/>
              </a:ext>
            </a:extLst>
          </p:cNvPr>
          <p:cNvSpPr/>
          <p:nvPr/>
        </p:nvSpPr>
        <p:spPr>
          <a:xfrm>
            <a:off x="5364044" y="5756351"/>
            <a:ext cx="3677822" cy="889003"/>
          </a:xfrm>
          <a:prstGeom prst="rect">
            <a:avLst/>
          </a:prstGeom>
          <a:noFill/>
          <a:ln w="28575" cap="flat" cmpd="sng" algn="ctr">
            <a:solidFill>
              <a:srgbClr val="7030A0"/>
            </a:solidFill>
            <a:prstDash val="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CO"/>
          </a:p>
        </p:txBody>
      </p:sp>
      <p:sp>
        <p:nvSpPr>
          <p:cNvPr id="11" name="CuadroTexto 10">
            <a:extLst>
              <a:ext uri="{FF2B5EF4-FFF2-40B4-BE49-F238E27FC236}">
                <a16:creationId xmlns:a16="http://schemas.microsoft.com/office/drawing/2014/main" id="{6DEB25A8-34D4-4DA9-AE94-1271FCD93B8C}"/>
              </a:ext>
            </a:extLst>
          </p:cNvPr>
          <p:cNvSpPr txBox="1"/>
          <p:nvPr/>
        </p:nvSpPr>
        <p:spPr>
          <a:xfrm>
            <a:off x="9151178" y="1938641"/>
            <a:ext cx="1963999" cy="830997"/>
          </a:xfrm>
          <a:prstGeom prst="rect">
            <a:avLst/>
          </a:prstGeom>
          <a:noFill/>
        </p:spPr>
        <p:txBody>
          <a:bodyPr wrap="none" rtlCol="0">
            <a:spAutoFit/>
          </a:bodyPr>
          <a:lstStyle/>
          <a:p>
            <a:pPr algn="ctr"/>
            <a:r>
              <a:rPr lang="es-CO" sz="2400" b="1">
                <a:solidFill>
                  <a:schemeClr val="accent3"/>
                </a:solidFill>
                <a:latin typeface="Arial" panose="020B0604020202020204" pitchFamily="34" charset="0"/>
                <a:cs typeface="Arial" panose="020B0604020202020204" pitchFamily="34" charset="0"/>
              </a:rPr>
              <a:t>Preparación</a:t>
            </a:r>
          </a:p>
          <a:p>
            <a:pPr algn="ctr"/>
            <a:r>
              <a:rPr lang="es-CO" sz="2400" b="1">
                <a:solidFill>
                  <a:schemeClr val="accent3"/>
                </a:solidFill>
                <a:latin typeface="Arial" panose="020B0604020202020204" pitchFamily="34" charset="0"/>
                <a:cs typeface="Arial" panose="020B0604020202020204" pitchFamily="34" charset="0"/>
              </a:rPr>
              <a:t>del modelo</a:t>
            </a:r>
          </a:p>
        </p:txBody>
      </p:sp>
      <p:sp>
        <p:nvSpPr>
          <p:cNvPr id="12" name="CuadroTexto 11">
            <a:extLst>
              <a:ext uri="{FF2B5EF4-FFF2-40B4-BE49-F238E27FC236}">
                <a16:creationId xmlns:a16="http://schemas.microsoft.com/office/drawing/2014/main" id="{7DAADF45-71D8-4768-9322-E1BACA277E54}"/>
              </a:ext>
            </a:extLst>
          </p:cNvPr>
          <p:cNvSpPr txBox="1"/>
          <p:nvPr/>
        </p:nvSpPr>
        <p:spPr>
          <a:xfrm>
            <a:off x="447795" y="3428634"/>
            <a:ext cx="3061123" cy="461665"/>
          </a:xfrm>
          <a:prstGeom prst="rect">
            <a:avLst/>
          </a:prstGeom>
          <a:noFill/>
        </p:spPr>
        <p:txBody>
          <a:bodyPr wrap="square" rtlCol="0">
            <a:spAutoFit/>
          </a:bodyPr>
          <a:lstStyle/>
          <a:p>
            <a:pPr algn="ctr"/>
            <a:r>
              <a:rPr lang="es-CO" sz="2400" b="1">
                <a:solidFill>
                  <a:schemeClr val="accent1"/>
                </a:solidFill>
                <a:latin typeface="Arial" panose="020B0604020202020204" pitchFamily="34" charset="0"/>
                <a:cs typeface="Arial" panose="020B0604020202020204" pitchFamily="34" charset="0"/>
              </a:rPr>
              <a:t>Elección y tuneado</a:t>
            </a:r>
          </a:p>
        </p:txBody>
      </p:sp>
      <p:sp>
        <p:nvSpPr>
          <p:cNvPr id="13" name="CuadroTexto 12">
            <a:extLst>
              <a:ext uri="{FF2B5EF4-FFF2-40B4-BE49-F238E27FC236}">
                <a16:creationId xmlns:a16="http://schemas.microsoft.com/office/drawing/2014/main" id="{966D9AC2-546E-446E-B474-9B3FE005DE9E}"/>
              </a:ext>
            </a:extLst>
          </p:cNvPr>
          <p:cNvSpPr txBox="1"/>
          <p:nvPr/>
        </p:nvSpPr>
        <p:spPr>
          <a:xfrm>
            <a:off x="9148700" y="4519128"/>
            <a:ext cx="2581238" cy="830997"/>
          </a:xfrm>
          <a:prstGeom prst="rect">
            <a:avLst/>
          </a:prstGeom>
          <a:noFill/>
        </p:spPr>
        <p:txBody>
          <a:bodyPr wrap="square" rtlCol="0">
            <a:spAutoFit/>
          </a:bodyPr>
          <a:lstStyle/>
          <a:p>
            <a:r>
              <a:rPr lang="es-CO" sz="2400" b="1">
                <a:solidFill>
                  <a:srgbClr val="92D050"/>
                </a:solidFill>
                <a:latin typeface="Arial" panose="020B0604020202020204" pitchFamily="34" charset="0"/>
                <a:cs typeface="Arial" panose="020B0604020202020204" pitchFamily="34" charset="0"/>
              </a:rPr>
              <a:t>Establecimiento del modelo</a:t>
            </a:r>
          </a:p>
        </p:txBody>
      </p:sp>
      <p:sp>
        <p:nvSpPr>
          <p:cNvPr id="14" name="CuadroTexto 13">
            <a:extLst>
              <a:ext uri="{FF2B5EF4-FFF2-40B4-BE49-F238E27FC236}">
                <a16:creationId xmlns:a16="http://schemas.microsoft.com/office/drawing/2014/main" id="{FF95F3F5-270A-4F02-B53F-1E4E35A10888}"/>
              </a:ext>
            </a:extLst>
          </p:cNvPr>
          <p:cNvSpPr txBox="1"/>
          <p:nvPr/>
        </p:nvSpPr>
        <p:spPr>
          <a:xfrm>
            <a:off x="2291633" y="5970019"/>
            <a:ext cx="3016209" cy="461665"/>
          </a:xfrm>
          <a:prstGeom prst="rect">
            <a:avLst/>
          </a:prstGeom>
          <a:noFill/>
        </p:spPr>
        <p:txBody>
          <a:bodyPr wrap="square" rtlCol="0">
            <a:spAutoFit/>
          </a:bodyPr>
          <a:lstStyle/>
          <a:p>
            <a:pPr algn="ctr"/>
            <a:r>
              <a:rPr lang="es-CO" sz="2400" b="1">
                <a:solidFill>
                  <a:srgbClr val="7030A0"/>
                </a:solidFill>
                <a:latin typeface="Arial" panose="020B0604020202020204" pitchFamily="34" charset="0"/>
                <a:cs typeface="Arial" panose="020B0604020202020204" pitchFamily="34" charset="0"/>
              </a:rPr>
              <a:t>Prueba del modelo</a:t>
            </a:r>
          </a:p>
        </p:txBody>
      </p:sp>
    </p:spTree>
    <p:extLst>
      <p:ext uri="{BB962C8B-B14F-4D97-AF65-F5344CB8AC3E}">
        <p14:creationId xmlns:p14="http://schemas.microsoft.com/office/powerpoint/2010/main" val="10658626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1B4F8057-1ACB-429D-B14C-C318976DF53B}"/>
              </a:ext>
            </a:extLst>
          </p:cNvPr>
          <p:cNvSpPr>
            <a:spLocks noGrp="1"/>
          </p:cNvSpPr>
          <p:nvPr>
            <p:ph type="sldNum" sz="quarter" idx="11"/>
          </p:nvPr>
        </p:nvSpPr>
        <p:spPr>
          <a:xfrm>
            <a:off x="11567160" y="6356350"/>
            <a:ext cx="452562" cy="365125"/>
          </a:xfrm>
        </p:spPr>
        <p:txBody>
          <a:bodyPr/>
          <a:lstStyle/>
          <a:p>
            <a:fld id="{371CA52D-80BA-40FF-AF84-7C7CFA176718}" type="slidenum">
              <a:rPr lang="es-CO" smtClean="0"/>
              <a:t>19</a:t>
            </a:fld>
            <a:endParaRPr lang="es-CO"/>
          </a:p>
        </p:txBody>
      </p:sp>
      <p:sp>
        <p:nvSpPr>
          <p:cNvPr id="3" name="Título 1">
            <a:extLst>
              <a:ext uri="{FF2B5EF4-FFF2-40B4-BE49-F238E27FC236}">
                <a16:creationId xmlns:a16="http://schemas.microsoft.com/office/drawing/2014/main" id="{65431E87-DF8C-469F-B052-60880ABDB5E8}"/>
              </a:ext>
            </a:extLst>
          </p:cNvPr>
          <p:cNvSpPr txBox="1">
            <a:spLocks/>
          </p:cNvSpPr>
          <p:nvPr/>
        </p:nvSpPr>
        <p:spPr>
          <a:xfrm>
            <a:off x="2171700" y="508100"/>
            <a:ext cx="6623957" cy="702384"/>
          </a:xfrm>
          <a:prstGeom prst="rect">
            <a:avLst/>
          </a:prstGeom>
        </p:spPr>
        <p:txBody>
          <a:bodyPr vert="horz" lIns="91440" tIns="45720" rIns="91440" bIns="45720" rtlCol="0" anchor="ctr">
            <a:normAutofit/>
          </a:bodyPr>
          <a:lstStyle>
            <a:lvl1pPr>
              <a:lnSpc>
                <a:spcPct val="90000"/>
              </a:lnSpc>
              <a:spcBef>
                <a:spcPct val="0"/>
              </a:spcBef>
              <a:buNone/>
              <a:defRPr lang="es-CO" sz="4400" b="1" dirty="0">
                <a:latin typeface="+mj-lt"/>
                <a:ea typeface="+mj-ea"/>
                <a:cs typeface="Arial"/>
              </a:defRPr>
            </a:lvl1pPr>
          </a:lstStyle>
          <a:p>
            <a:r>
              <a:rPr lang="es-MX"/>
              <a:t>Preparación del modelo</a:t>
            </a:r>
            <a:endParaRPr lang="es-CO"/>
          </a:p>
        </p:txBody>
      </p:sp>
      <p:sp>
        <p:nvSpPr>
          <p:cNvPr id="4" name="Marcador de texto 2">
            <a:extLst>
              <a:ext uri="{FF2B5EF4-FFF2-40B4-BE49-F238E27FC236}">
                <a16:creationId xmlns:a16="http://schemas.microsoft.com/office/drawing/2014/main" id="{CCB172DC-1A7E-4AFF-A864-53478A0B997A}"/>
              </a:ext>
            </a:extLst>
          </p:cNvPr>
          <p:cNvSpPr txBox="1">
            <a:spLocks/>
          </p:cNvSpPr>
          <p:nvPr/>
        </p:nvSpPr>
        <p:spPr>
          <a:xfrm>
            <a:off x="176096" y="261461"/>
            <a:ext cx="1995604" cy="1195662"/>
          </a:xfrm>
          <a:prstGeom prst="rect">
            <a:avLst/>
          </a:prstGeom>
        </p:spPr>
        <p:txBody>
          <a:bodyPr vert="horz" lIns="91440" tIns="45720" rIns="91440" bIns="45720" rtlCol="0" anchor="ctr">
            <a:noAutofit/>
          </a:bodyPr>
          <a:lstStyle>
            <a:lvl1pPr indent="0">
              <a:lnSpc>
                <a:spcPct val="90000"/>
              </a:lnSpc>
              <a:spcBef>
                <a:spcPts val="1000"/>
              </a:spcBef>
              <a:buFont typeface="Arial" panose="020B0604020202020204" pitchFamily="34" charset="0"/>
              <a:buNone/>
              <a:defRPr sz="6000" b="1">
                <a:latin typeface="+mj-lt"/>
              </a:defRPr>
            </a:lvl1pPr>
            <a:lvl2pPr indent="0">
              <a:lnSpc>
                <a:spcPct val="90000"/>
              </a:lnSpc>
              <a:spcBef>
                <a:spcPts val="500"/>
              </a:spcBef>
              <a:buFont typeface="Arial" panose="020B0604020202020204" pitchFamily="34" charset="0"/>
              <a:buNone/>
            </a:lvl2pPr>
            <a:lvl3pPr indent="0">
              <a:lnSpc>
                <a:spcPct val="90000"/>
              </a:lnSpc>
              <a:spcBef>
                <a:spcPts val="500"/>
              </a:spcBef>
              <a:buFont typeface="Arial" panose="020B0604020202020204" pitchFamily="34" charset="0"/>
              <a:buNone/>
            </a:lvl3pPr>
            <a:lvl4pPr indent="0">
              <a:lnSpc>
                <a:spcPct val="90000"/>
              </a:lnSpc>
              <a:spcBef>
                <a:spcPts val="500"/>
              </a:spcBef>
              <a:buFont typeface="Arial" panose="020B0604020202020204" pitchFamily="34" charset="0"/>
              <a:buNone/>
            </a:lvl4pPr>
            <a:lvl5pPr indent="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a:t>2.2.1</a:t>
            </a:r>
          </a:p>
        </p:txBody>
      </p:sp>
      <p:sp>
        <p:nvSpPr>
          <p:cNvPr id="5" name="Flecha: pentágono 4">
            <a:extLst>
              <a:ext uri="{FF2B5EF4-FFF2-40B4-BE49-F238E27FC236}">
                <a16:creationId xmlns:a16="http://schemas.microsoft.com/office/drawing/2014/main" id="{70133045-197F-45B7-8589-AF5C916C4F2E}"/>
              </a:ext>
            </a:extLst>
          </p:cNvPr>
          <p:cNvSpPr/>
          <p:nvPr/>
        </p:nvSpPr>
        <p:spPr>
          <a:xfrm>
            <a:off x="994540" y="1703762"/>
            <a:ext cx="1975169" cy="956807"/>
          </a:xfrm>
          <a:prstGeom prst="homePlate">
            <a:avLst/>
          </a:prstGeom>
          <a:solidFill>
            <a:schemeClr val="accent3">
              <a:lumMod val="20000"/>
              <a:lumOff val="80000"/>
            </a:schemeClr>
          </a:solidFill>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75786" tIns="75786" rIns="75786" bIns="75786" numCol="1" spcCol="1270" anchor="ctr" anchorCtr="0">
            <a:noAutofit/>
          </a:bodyPr>
          <a:lstStyle/>
          <a:p>
            <a:pPr marL="0" lvl="0" indent="0" algn="ctr" defTabSz="622300">
              <a:lnSpc>
                <a:spcPct val="90000"/>
              </a:lnSpc>
              <a:spcBef>
                <a:spcPct val="0"/>
              </a:spcBef>
              <a:spcAft>
                <a:spcPct val="35000"/>
              </a:spcAft>
              <a:buNone/>
            </a:pPr>
            <a:r>
              <a:rPr lang="es-CO" b="1" kern="1200"/>
              <a:t>Datos preparados</a:t>
            </a:r>
            <a:endParaRPr lang="es-CO" kern="1200"/>
          </a:p>
        </p:txBody>
      </p:sp>
      <p:sp>
        <p:nvSpPr>
          <p:cNvPr id="7" name="Forma libre: forma 6">
            <a:extLst>
              <a:ext uri="{FF2B5EF4-FFF2-40B4-BE49-F238E27FC236}">
                <a16:creationId xmlns:a16="http://schemas.microsoft.com/office/drawing/2014/main" id="{51A6E2B5-4B11-4EB1-A943-A46E0418680E}"/>
              </a:ext>
            </a:extLst>
          </p:cNvPr>
          <p:cNvSpPr/>
          <p:nvPr/>
        </p:nvSpPr>
        <p:spPr>
          <a:xfrm>
            <a:off x="5085076" y="1703762"/>
            <a:ext cx="1975169" cy="956807"/>
          </a:xfrm>
          <a:custGeom>
            <a:avLst/>
            <a:gdLst>
              <a:gd name="connsiteX0" fmla="*/ 0 w 1277290"/>
              <a:gd name="connsiteY0" fmla="*/ 76637 h 766374"/>
              <a:gd name="connsiteX1" fmla="*/ 76637 w 1277290"/>
              <a:gd name="connsiteY1" fmla="*/ 0 h 766374"/>
              <a:gd name="connsiteX2" fmla="*/ 1200653 w 1277290"/>
              <a:gd name="connsiteY2" fmla="*/ 0 h 766374"/>
              <a:gd name="connsiteX3" fmla="*/ 1277290 w 1277290"/>
              <a:gd name="connsiteY3" fmla="*/ 76637 h 766374"/>
              <a:gd name="connsiteX4" fmla="*/ 1277290 w 1277290"/>
              <a:gd name="connsiteY4" fmla="*/ 689737 h 766374"/>
              <a:gd name="connsiteX5" fmla="*/ 1200653 w 1277290"/>
              <a:gd name="connsiteY5" fmla="*/ 766374 h 766374"/>
              <a:gd name="connsiteX6" fmla="*/ 76637 w 1277290"/>
              <a:gd name="connsiteY6" fmla="*/ 766374 h 766374"/>
              <a:gd name="connsiteX7" fmla="*/ 0 w 1277290"/>
              <a:gd name="connsiteY7" fmla="*/ 689737 h 766374"/>
              <a:gd name="connsiteX8" fmla="*/ 0 w 1277290"/>
              <a:gd name="connsiteY8" fmla="*/ 76637 h 766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7290" h="766374">
                <a:moveTo>
                  <a:pt x="0" y="76637"/>
                </a:moveTo>
                <a:cubicBezTo>
                  <a:pt x="0" y="34312"/>
                  <a:pt x="34312" y="0"/>
                  <a:pt x="76637" y="0"/>
                </a:cubicBezTo>
                <a:lnTo>
                  <a:pt x="1200653" y="0"/>
                </a:lnTo>
                <a:cubicBezTo>
                  <a:pt x="1242978" y="0"/>
                  <a:pt x="1277290" y="34312"/>
                  <a:pt x="1277290" y="76637"/>
                </a:cubicBezTo>
                <a:lnTo>
                  <a:pt x="1277290" y="689737"/>
                </a:lnTo>
                <a:cubicBezTo>
                  <a:pt x="1277290" y="732062"/>
                  <a:pt x="1242978" y="766374"/>
                  <a:pt x="1200653" y="766374"/>
                </a:cubicBezTo>
                <a:lnTo>
                  <a:pt x="76637" y="766374"/>
                </a:lnTo>
                <a:cubicBezTo>
                  <a:pt x="34312" y="766374"/>
                  <a:pt x="0" y="732062"/>
                  <a:pt x="0" y="689737"/>
                </a:cubicBezTo>
                <a:lnTo>
                  <a:pt x="0" y="76637"/>
                </a:lnTo>
                <a:close/>
              </a:path>
            </a:pathLst>
          </a:custGeom>
          <a:solidFill>
            <a:schemeClr val="accent3">
              <a:lumMod val="40000"/>
              <a:lumOff val="60000"/>
            </a:schemeClr>
          </a:solidFill>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75786" tIns="75786" rIns="75786" bIns="75786" numCol="1" spcCol="1270" anchor="ctr" anchorCtr="0">
            <a:noAutofit/>
          </a:bodyPr>
          <a:lstStyle/>
          <a:p>
            <a:pPr marL="0" lvl="0" indent="0" algn="ctr" defTabSz="622300">
              <a:lnSpc>
                <a:spcPct val="90000"/>
              </a:lnSpc>
              <a:spcBef>
                <a:spcPct val="0"/>
              </a:spcBef>
              <a:spcAft>
                <a:spcPct val="35000"/>
              </a:spcAft>
              <a:buNone/>
            </a:pPr>
            <a:r>
              <a:rPr lang="es-CO" b="1" kern="1200"/>
              <a:t>Partición de los datos</a:t>
            </a:r>
            <a:endParaRPr lang="es-CO" kern="1200"/>
          </a:p>
        </p:txBody>
      </p:sp>
      <p:sp>
        <p:nvSpPr>
          <p:cNvPr id="9" name="Forma libre: forma 8">
            <a:extLst>
              <a:ext uri="{FF2B5EF4-FFF2-40B4-BE49-F238E27FC236}">
                <a16:creationId xmlns:a16="http://schemas.microsoft.com/office/drawing/2014/main" id="{271901CE-EBD5-4AFE-B9BF-3B7C6DCB90D9}"/>
              </a:ext>
            </a:extLst>
          </p:cNvPr>
          <p:cNvSpPr/>
          <p:nvPr/>
        </p:nvSpPr>
        <p:spPr>
          <a:xfrm>
            <a:off x="9175612" y="1703762"/>
            <a:ext cx="2147346" cy="956807"/>
          </a:xfrm>
          <a:custGeom>
            <a:avLst/>
            <a:gdLst>
              <a:gd name="connsiteX0" fmla="*/ 0 w 1388632"/>
              <a:gd name="connsiteY0" fmla="*/ 76637 h 766374"/>
              <a:gd name="connsiteX1" fmla="*/ 76637 w 1388632"/>
              <a:gd name="connsiteY1" fmla="*/ 0 h 766374"/>
              <a:gd name="connsiteX2" fmla="*/ 1311995 w 1388632"/>
              <a:gd name="connsiteY2" fmla="*/ 0 h 766374"/>
              <a:gd name="connsiteX3" fmla="*/ 1388632 w 1388632"/>
              <a:gd name="connsiteY3" fmla="*/ 76637 h 766374"/>
              <a:gd name="connsiteX4" fmla="*/ 1388632 w 1388632"/>
              <a:gd name="connsiteY4" fmla="*/ 689737 h 766374"/>
              <a:gd name="connsiteX5" fmla="*/ 1311995 w 1388632"/>
              <a:gd name="connsiteY5" fmla="*/ 766374 h 766374"/>
              <a:gd name="connsiteX6" fmla="*/ 76637 w 1388632"/>
              <a:gd name="connsiteY6" fmla="*/ 766374 h 766374"/>
              <a:gd name="connsiteX7" fmla="*/ 0 w 1388632"/>
              <a:gd name="connsiteY7" fmla="*/ 689737 h 766374"/>
              <a:gd name="connsiteX8" fmla="*/ 0 w 1388632"/>
              <a:gd name="connsiteY8" fmla="*/ 76637 h 766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632" h="766374">
                <a:moveTo>
                  <a:pt x="0" y="76637"/>
                </a:moveTo>
                <a:cubicBezTo>
                  <a:pt x="0" y="34312"/>
                  <a:pt x="34312" y="0"/>
                  <a:pt x="76637" y="0"/>
                </a:cubicBezTo>
                <a:lnTo>
                  <a:pt x="1311995" y="0"/>
                </a:lnTo>
                <a:cubicBezTo>
                  <a:pt x="1354320" y="0"/>
                  <a:pt x="1388632" y="34312"/>
                  <a:pt x="1388632" y="76637"/>
                </a:cubicBezTo>
                <a:lnTo>
                  <a:pt x="1388632" y="689737"/>
                </a:lnTo>
                <a:cubicBezTo>
                  <a:pt x="1388632" y="732062"/>
                  <a:pt x="1354320" y="766374"/>
                  <a:pt x="1311995" y="766374"/>
                </a:cubicBezTo>
                <a:lnTo>
                  <a:pt x="76637" y="766374"/>
                </a:lnTo>
                <a:cubicBezTo>
                  <a:pt x="34312" y="766374"/>
                  <a:pt x="0" y="732062"/>
                  <a:pt x="0" y="689737"/>
                </a:cubicBezTo>
                <a:lnTo>
                  <a:pt x="0" y="76637"/>
                </a:lnTo>
                <a:close/>
              </a:path>
            </a:pathLst>
          </a:custGeom>
          <a:solidFill>
            <a:schemeClr val="accent3">
              <a:lumMod val="60000"/>
              <a:lumOff val="40000"/>
            </a:schemeClr>
          </a:solidFill>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75786" tIns="75786" rIns="75786" bIns="75786" numCol="1" spcCol="1270" anchor="ctr" anchorCtr="0">
            <a:noAutofit/>
          </a:bodyPr>
          <a:lstStyle/>
          <a:p>
            <a:pPr marL="0" lvl="0" indent="0" algn="ctr" defTabSz="622300">
              <a:lnSpc>
                <a:spcPct val="90000"/>
              </a:lnSpc>
              <a:spcBef>
                <a:spcPct val="0"/>
              </a:spcBef>
              <a:spcAft>
                <a:spcPct val="35000"/>
              </a:spcAft>
              <a:buNone/>
            </a:pPr>
            <a:r>
              <a:rPr lang="es-CO" b="1" kern="1200"/>
              <a:t>Configuración del modelo</a:t>
            </a:r>
            <a:endParaRPr lang="es-CO" kern="1200"/>
          </a:p>
        </p:txBody>
      </p:sp>
      <p:sp>
        <p:nvSpPr>
          <p:cNvPr id="12" name="Flecha: a la derecha 11">
            <a:extLst>
              <a:ext uri="{FF2B5EF4-FFF2-40B4-BE49-F238E27FC236}">
                <a16:creationId xmlns:a16="http://schemas.microsoft.com/office/drawing/2014/main" id="{59585527-7579-4894-9767-80C1A6FB19E5}"/>
              </a:ext>
            </a:extLst>
          </p:cNvPr>
          <p:cNvSpPr/>
          <p:nvPr/>
        </p:nvSpPr>
        <p:spPr>
          <a:xfrm>
            <a:off x="3241421" y="1995898"/>
            <a:ext cx="1571942" cy="372534"/>
          </a:xfrm>
          <a:prstGeom prst="rightArrow">
            <a:avLst>
              <a:gd name="adj1" fmla="val 50000"/>
              <a:gd name="adj2" fmla="val 79545"/>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s-CO"/>
          </a:p>
        </p:txBody>
      </p:sp>
      <p:sp>
        <p:nvSpPr>
          <p:cNvPr id="13" name="Flecha: a la derecha 12">
            <a:extLst>
              <a:ext uri="{FF2B5EF4-FFF2-40B4-BE49-F238E27FC236}">
                <a16:creationId xmlns:a16="http://schemas.microsoft.com/office/drawing/2014/main" id="{BCD5E62A-82E9-4B70-9CA7-037F66DD0A74}"/>
              </a:ext>
            </a:extLst>
          </p:cNvPr>
          <p:cNvSpPr/>
          <p:nvPr/>
        </p:nvSpPr>
        <p:spPr>
          <a:xfrm>
            <a:off x="7331957" y="1995898"/>
            <a:ext cx="1571942" cy="372534"/>
          </a:xfrm>
          <a:prstGeom prst="rightArrow">
            <a:avLst>
              <a:gd name="adj1" fmla="val 50000"/>
              <a:gd name="adj2" fmla="val 79545"/>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s-CO"/>
          </a:p>
        </p:txBody>
      </p:sp>
      <p:graphicFrame>
        <p:nvGraphicFramePr>
          <p:cNvPr id="14" name="Tabla 13">
            <a:extLst>
              <a:ext uri="{FF2B5EF4-FFF2-40B4-BE49-F238E27FC236}">
                <a16:creationId xmlns:a16="http://schemas.microsoft.com/office/drawing/2014/main" id="{30092BC9-9FFF-4A92-A027-D87F64212E26}"/>
              </a:ext>
            </a:extLst>
          </p:cNvPr>
          <p:cNvGraphicFramePr>
            <a:graphicFrameLocks noGrp="1"/>
          </p:cNvGraphicFramePr>
          <p:nvPr>
            <p:extLst>
              <p:ext uri="{D42A27DB-BD31-4B8C-83A1-F6EECF244321}">
                <p14:modId xmlns:p14="http://schemas.microsoft.com/office/powerpoint/2010/main" val="1512156216"/>
              </p:ext>
            </p:extLst>
          </p:nvPr>
        </p:nvGraphicFramePr>
        <p:xfrm>
          <a:off x="902704" y="3049861"/>
          <a:ext cx="1995604" cy="2921001"/>
        </p:xfrm>
        <a:graphic>
          <a:graphicData uri="http://schemas.openxmlformats.org/drawingml/2006/table">
            <a:tbl>
              <a:tblPr firstRow="1" firstCol="1" bandRow="1">
                <a:tableStyleId>{91EBBBCC-DAD2-459C-BE2E-F6DE35CF9A28}</a:tableStyleId>
              </a:tblPr>
              <a:tblGrid>
                <a:gridCol w="1995604">
                  <a:extLst>
                    <a:ext uri="{9D8B030D-6E8A-4147-A177-3AD203B41FA5}">
                      <a16:colId xmlns:a16="http://schemas.microsoft.com/office/drawing/2014/main" val="485456595"/>
                    </a:ext>
                  </a:extLst>
                </a:gridCol>
              </a:tblGrid>
              <a:tr h="442767">
                <a:tc>
                  <a:txBody>
                    <a:bodyPr/>
                    <a:lstStyle/>
                    <a:p>
                      <a:pPr indent="180340" algn="ctr">
                        <a:lnSpc>
                          <a:spcPct val="115000"/>
                        </a:lnSpc>
                      </a:pPr>
                      <a:r>
                        <a:rPr lang="es-CO" sz="1600">
                          <a:solidFill>
                            <a:schemeClr val="bg1">
                              <a:lumMod val="10000"/>
                            </a:schemeClr>
                          </a:solidFill>
                          <a:effectLst/>
                        </a:rPr>
                        <a:t>Conjunto de datos</a:t>
                      </a:r>
                      <a:endParaRPr lang="es-CO" sz="1600">
                        <a:solidFill>
                          <a:schemeClr val="bg1">
                            <a:lumMod val="10000"/>
                          </a:schemeClr>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56893817"/>
                  </a:ext>
                </a:extLst>
              </a:tr>
              <a:tr h="1420331">
                <a:tc>
                  <a:txBody>
                    <a:bodyPr/>
                    <a:lstStyle/>
                    <a:p>
                      <a:pPr indent="180340" algn="ctr">
                        <a:lnSpc>
                          <a:spcPct val="115000"/>
                        </a:lnSpc>
                      </a:pPr>
                      <a:r>
                        <a:rPr lang="es-CO" sz="1600">
                          <a:effectLst/>
                        </a:rPr>
                        <a:t>Variables ambientales + hora como variable categórica</a:t>
                      </a:r>
                      <a:endParaRPr lang="es-CO" sz="1600">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202800023"/>
                  </a:ext>
                </a:extLst>
              </a:tr>
              <a:tr h="1057903">
                <a:tc>
                  <a:txBody>
                    <a:bodyPr/>
                    <a:lstStyle/>
                    <a:p>
                      <a:pPr indent="180340" algn="ctr">
                        <a:lnSpc>
                          <a:spcPct val="115000"/>
                        </a:lnSpc>
                      </a:pPr>
                      <a:r>
                        <a:rPr lang="es-CO" sz="1600">
                          <a:effectLst/>
                        </a:rPr>
                        <a:t>Variables ambientales SIN hora</a:t>
                      </a:r>
                      <a:endParaRPr lang="es-CO" sz="1600">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2320898967"/>
                  </a:ext>
                </a:extLst>
              </a:tr>
            </a:tbl>
          </a:graphicData>
        </a:graphic>
      </p:graphicFrame>
      <p:sp>
        <p:nvSpPr>
          <p:cNvPr id="15" name="CuadroTexto 14">
            <a:extLst>
              <a:ext uri="{FF2B5EF4-FFF2-40B4-BE49-F238E27FC236}">
                <a16:creationId xmlns:a16="http://schemas.microsoft.com/office/drawing/2014/main" id="{0CB5F76C-73CF-45DE-9798-C8E8C9D5A55B}"/>
              </a:ext>
            </a:extLst>
          </p:cNvPr>
          <p:cNvSpPr txBox="1"/>
          <p:nvPr/>
        </p:nvSpPr>
        <p:spPr>
          <a:xfrm rot="16200000">
            <a:off x="-305959" y="1961105"/>
            <a:ext cx="1744508" cy="584775"/>
          </a:xfrm>
          <a:prstGeom prst="rect">
            <a:avLst/>
          </a:prstGeom>
          <a:noFill/>
        </p:spPr>
        <p:txBody>
          <a:bodyPr wrap="square" rtlCol="0">
            <a:spAutoFit/>
          </a:bodyPr>
          <a:lstStyle/>
          <a:p>
            <a:pPr algn="ctr"/>
            <a:r>
              <a:rPr lang="es-CO" sz="1600" b="1">
                <a:latin typeface="Arial" panose="020B0604020202020204" pitchFamily="34" charset="0"/>
                <a:cs typeface="Arial" panose="020B0604020202020204" pitchFamily="34" charset="0"/>
              </a:rPr>
              <a:t>Transformación &amp; Escalado</a:t>
            </a:r>
          </a:p>
        </p:txBody>
      </p:sp>
      <p:grpSp>
        <p:nvGrpSpPr>
          <p:cNvPr id="36" name="Grupo 35">
            <a:extLst>
              <a:ext uri="{FF2B5EF4-FFF2-40B4-BE49-F238E27FC236}">
                <a16:creationId xmlns:a16="http://schemas.microsoft.com/office/drawing/2014/main" id="{2DB1F366-33BF-44ED-866A-5548BC4F28C4}"/>
              </a:ext>
            </a:extLst>
          </p:cNvPr>
          <p:cNvGrpSpPr/>
          <p:nvPr/>
        </p:nvGrpSpPr>
        <p:grpSpPr>
          <a:xfrm>
            <a:off x="5029583" y="2949579"/>
            <a:ext cx="2132834" cy="1242633"/>
            <a:chOff x="5029583" y="2950107"/>
            <a:chExt cx="2132834" cy="1242633"/>
          </a:xfrm>
        </p:grpSpPr>
        <p:sp>
          <p:nvSpPr>
            <p:cNvPr id="16" name="CuadroTexto 15">
              <a:extLst>
                <a:ext uri="{FF2B5EF4-FFF2-40B4-BE49-F238E27FC236}">
                  <a16:creationId xmlns:a16="http://schemas.microsoft.com/office/drawing/2014/main" id="{E2CF6802-8A00-441A-838E-136855E701F4}"/>
                </a:ext>
              </a:extLst>
            </p:cNvPr>
            <p:cNvSpPr txBox="1"/>
            <p:nvPr/>
          </p:nvSpPr>
          <p:spPr>
            <a:xfrm>
              <a:off x="5251057" y="2950107"/>
              <a:ext cx="1689886" cy="461665"/>
            </a:xfrm>
            <a:prstGeom prst="rect">
              <a:avLst/>
            </a:prstGeom>
            <a:noFill/>
            <a:ln>
              <a:noFill/>
            </a:ln>
          </p:spPr>
          <p:txBody>
            <a:bodyPr wrap="none" rtlCol="0">
              <a:spAutoFit/>
            </a:bodyPr>
            <a:lstStyle/>
            <a:p>
              <a:pPr algn="l"/>
              <a:r>
                <a:rPr lang="es-CO" sz="2400" b="1">
                  <a:solidFill>
                    <a:schemeClr val="accent1"/>
                  </a:solidFill>
                  <a:latin typeface="Arial" panose="020B0604020202020204" pitchFamily="34" charset="0"/>
                  <a:cs typeface="Arial" panose="020B0604020202020204" pitchFamily="34" charset="0"/>
                </a:rPr>
                <a:t>nov - 2021</a:t>
              </a:r>
            </a:p>
          </p:txBody>
        </p:sp>
        <p:sp>
          <p:nvSpPr>
            <p:cNvPr id="17" name="Diagrama de flujo: datos 16">
              <a:extLst>
                <a:ext uri="{FF2B5EF4-FFF2-40B4-BE49-F238E27FC236}">
                  <a16:creationId xmlns:a16="http://schemas.microsoft.com/office/drawing/2014/main" id="{6A918105-6A1E-43F4-9475-4E471CDE63C8}"/>
                </a:ext>
              </a:extLst>
            </p:cNvPr>
            <p:cNvSpPr/>
            <p:nvPr/>
          </p:nvSpPr>
          <p:spPr>
            <a:xfrm>
              <a:off x="5029583" y="3411772"/>
              <a:ext cx="2132834" cy="780968"/>
            </a:xfrm>
            <a:prstGeom prst="flowChartInputOutpu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a:solidFill>
                    <a:schemeClr val="accent1"/>
                  </a:solidFill>
                </a:rPr>
                <a:t>Conjunto de prueba</a:t>
              </a:r>
            </a:p>
          </p:txBody>
        </p:sp>
      </p:grpSp>
      <p:grpSp>
        <p:nvGrpSpPr>
          <p:cNvPr id="6" name="Grupo 5">
            <a:extLst>
              <a:ext uri="{FF2B5EF4-FFF2-40B4-BE49-F238E27FC236}">
                <a16:creationId xmlns:a16="http://schemas.microsoft.com/office/drawing/2014/main" id="{72C87758-3FB5-40DA-8388-DAB5E101DE8A}"/>
              </a:ext>
            </a:extLst>
          </p:cNvPr>
          <p:cNvGrpSpPr/>
          <p:nvPr/>
        </p:nvGrpSpPr>
        <p:grpSpPr>
          <a:xfrm>
            <a:off x="4233953" y="4799814"/>
            <a:ext cx="2885526" cy="1365673"/>
            <a:chOff x="4233953" y="4799814"/>
            <a:chExt cx="2885526" cy="1365673"/>
          </a:xfrm>
        </p:grpSpPr>
        <p:sp>
          <p:nvSpPr>
            <p:cNvPr id="18" name="Diagrama de flujo: datos 17">
              <a:extLst>
                <a:ext uri="{FF2B5EF4-FFF2-40B4-BE49-F238E27FC236}">
                  <a16:creationId xmlns:a16="http://schemas.microsoft.com/office/drawing/2014/main" id="{13356305-75FA-4ABF-8BDA-B1D07302B596}"/>
                </a:ext>
              </a:extLst>
            </p:cNvPr>
            <p:cNvSpPr/>
            <p:nvPr/>
          </p:nvSpPr>
          <p:spPr>
            <a:xfrm>
              <a:off x="4233953" y="5384519"/>
              <a:ext cx="2803149" cy="780968"/>
            </a:xfrm>
            <a:prstGeom prst="flowChartInputOutpu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a:t>Conjunto de entrenamiento</a:t>
              </a:r>
            </a:p>
          </p:txBody>
        </p:sp>
        <p:sp>
          <p:nvSpPr>
            <p:cNvPr id="19" name="CuadroTexto 18">
              <a:extLst>
                <a:ext uri="{FF2B5EF4-FFF2-40B4-BE49-F238E27FC236}">
                  <a16:creationId xmlns:a16="http://schemas.microsoft.com/office/drawing/2014/main" id="{C21E47D8-6C27-4CD7-8998-ACE84671C74B}"/>
                </a:ext>
              </a:extLst>
            </p:cNvPr>
            <p:cNvSpPr txBox="1"/>
            <p:nvPr/>
          </p:nvSpPr>
          <p:spPr>
            <a:xfrm>
              <a:off x="4695417" y="4799814"/>
              <a:ext cx="2424062" cy="461665"/>
            </a:xfrm>
            <a:prstGeom prst="rect">
              <a:avLst/>
            </a:prstGeom>
            <a:noFill/>
          </p:spPr>
          <p:txBody>
            <a:bodyPr wrap="none" rtlCol="0">
              <a:spAutoFit/>
            </a:bodyPr>
            <a:lstStyle/>
            <a:p>
              <a:pPr algn="l"/>
              <a:r>
                <a:rPr lang="es-CO" sz="2400" b="1">
                  <a:latin typeface="Arial" panose="020B0604020202020204" pitchFamily="34" charset="0"/>
                  <a:cs typeface="Arial" panose="020B0604020202020204" pitchFamily="34" charset="0"/>
                </a:rPr>
                <a:t>NOT nov - 2021</a:t>
              </a:r>
            </a:p>
          </p:txBody>
        </p:sp>
      </p:grpSp>
      <p:sp>
        <p:nvSpPr>
          <p:cNvPr id="20" name="CuadroTexto 19">
            <a:extLst>
              <a:ext uri="{FF2B5EF4-FFF2-40B4-BE49-F238E27FC236}">
                <a16:creationId xmlns:a16="http://schemas.microsoft.com/office/drawing/2014/main" id="{C57252B3-871D-46E6-B7F0-6A820C001A62}"/>
              </a:ext>
            </a:extLst>
          </p:cNvPr>
          <p:cNvSpPr txBox="1"/>
          <p:nvPr/>
        </p:nvSpPr>
        <p:spPr>
          <a:xfrm>
            <a:off x="8877685" y="2799621"/>
            <a:ext cx="2743200" cy="1420325"/>
          </a:xfrm>
          <a:prstGeom prst="rect">
            <a:avLst/>
          </a:prstGeom>
          <a:noFill/>
        </p:spPr>
        <p:txBody>
          <a:bodyPr wrap="square" rtlCol="0">
            <a:spAutoFit/>
          </a:bodyPr>
          <a:lstStyle/>
          <a:p>
            <a:pPr marL="342900" indent="-342900" algn="l">
              <a:lnSpc>
                <a:spcPct val="150000"/>
              </a:lnSpc>
              <a:buFont typeface="Wingdings" panose="05000000000000000000" pitchFamily="2" charset="2"/>
              <a:buChar char="ü"/>
            </a:pPr>
            <a:r>
              <a:rPr lang="es-CO" sz="2000">
                <a:latin typeface="Arial" panose="020B0604020202020204" pitchFamily="34" charset="0"/>
                <a:cs typeface="Arial" panose="020B0604020202020204" pitchFamily="34" charset="0"/>
              </a:rPr>
              <a:t>Variable respuesta</a:t>
            </a:r>
          </a:p>
          <a:p>
            <a:pPr marL="342900" indent="-342900" algn="l">
              <a:lnSpc>
                <a:spcPct val="150000"/>
              </a:lnSpc>
              <a:buFont typeface="Wingdings" panose="05000000000000000000" pitchFamily="2" charset="2"/>
              <a:buChar char="ü"/>
            </a:pPr>
            <a:r>
              <a:rPr lang="es-CO" sz="2000">
                <a:latin typeface="Arial" panose="020B0604020202020204" pitchFamily="34" charset="0"/>
                <a:cs typeface="Arial" panose="020B0604020202020204" pitchFamily="34" charset="0"/>
              </a:rPr>
              <a:t>Variable categórica</a:t>
            </a:r>
          </a:p>
          <a:p>
            <a:pPr marL="342900" indent="-342900" algn="l">
              <a:lnSpc>
                <a:spcPct val="150000"/>
              </a:lnSpc>
              <a:buFont typeface="Wingdings" panose="05000000000000000000" pitchFamily="2" charset="2"/>
              <a:buChar char="ü"/>
            </a:pPr>
            <a:r>
              <a:rPr lang="es-CO" sz="2000">
                <a:latin typeface="Arial" panose="020B0604020202020204" pitchFamily="34" charset="0"/>
                <a:cs typeface="Arial" panose="020B0604020202020204" pitchFamily="34" charset="0"/>
              </a:rPr>
              <a:t>Variables a ignorar</a:t>
            </a:r>
          </a:p>
        </p:txBody>
      </p:sp>
      <p:grpSp>
        <p:nvGrpSpPr>
          <p:cNvPr id="8" name="Grupo 7">
            <a:extLst>
              <a:ext uri="{FF2B5EF4-FFF2-40B4-BE49-F238E27FC236}">
                <a16:creationId xmlns:a16="http://schemas.microsoft.com/office/drawing/2014/main" id="{1C9BC0AE-0221-4031-A173-800F90031CFB}"/>
              </a:ext>
            </a:extLst>
          </p:cNvPr>
          <p:cNvGrpSpPr/>
          <p:nvPr/>
        </p:nvGrpSpPr>
        <p:grpSpPr>
          <a:xfrm>
            <a:off x="6988870" y="4358442"/>
            <a:ext cx="3514205" cy="2234842"/>
            <a:chOff x="6988870" y="4358442"/>
            <a:chExt cx="3514205" cy="2234842"/>
          </a:xfrm>
        </p:grpSpPr>
        <p:sp>
          <p:nvSpPr>
            <p:cNvPr id="21" name="Abrir llave 20">
              <a:extLst>
                <a:ext uri="{FF2B5EF4-FFF2-40B4-BE49-F238E27FC236}">
                  <a16:creationId xmlns:a16="http://schemas.microsoft.com/office/drawing/2014/main" id="{8BB66114-8322-4CC9-A0BD-34BB645B034A}"/>
                </a:ext>
              </a:extLst>
            </p:cNvPr>
            <p:cNvSpPr/>
            <p:nvPr/>
          </p:nvSpPr>
          <p:spPr>
            <a:xfrm>
              <a:off x="6988870" y="4827243"/>
              <a:ext cx="1063457" cy="1461285"/>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s-CO"/>
            </a:p>
          </p:txBody>
        </p:sp>
        <p:sp>
          <p:nvSpPr>
            <p:cNvPr id="22" name="Diagrama de flujo: datos 21">
              <a:extLst>
                <a:ext uri="{FF2B5EF4-FFF2-40B4-BE49-F238E27FC236}">
                  <a16:creationId xmlns:a16="http://schemas.microsoft.com/office/drawing/2014/main" id="{85911CF3-D4C2-4D66-887F-B184A65E039F}"/>
                </a:ext>
              </a:extLst>
            </p:cNvPr>
            <p:cNvSpPr/>
            <p:nvPr/>
          </p:nvSpPr>
          <p:spPr>
            <a:xfrm>
              <a:off x="7912329" y="4535106"/>
              <a:ext cx="1217563" cy="780968"/>
            </a:xfrm>
            <a:prstGeom prst="flowChartInputOutpu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a:t>70% Train</a:t>
              </a:r>
            </a:p>
          </p:txBody>
        </p:sp>
        <p:sp>
          <p:nvSpPr>
            <p:cNvPr id="23" name="Diagrama de flujo: datos 22">
              <a:extLst>
                <a:ext uri="{FF2B5EF4-FFF2-40B4-BE49-F238E27FC236}">
                  <a16:creationId xmlns:a16="http://schemas.microsoft.com/office/drawing/2014/main" id="{F6054A60-5CF7-4CB8-BF1E-B1A06ADEC231}"/>
                </a:ext>
              </a:extLst>
            </p:cNvPr>
            <p:cNvSpPr/>
            <p:nvPr/>
          </p:nvSpPr>
          <p:spPr>
            <a:xfrm>
              <a:off x="7958048" y="5785828"/>
              <a:ext cx="1217563" cy="780968"/>
            </a:xfrm>
            <a:prstGeom prst="flowChartInputOutpu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a:t>30% Val</a:t>
              </a:r>
            </a:p>
          </p:txBody>
        </p:sp>
        <p:sp>
          <p:nvSpPr>
            <p:cNvPr id="30" name="Forma libre: forma 29">
              <a:extLst>
                <a:ext uri="{FF2B5EF4-FFF2-40B4-BE49-F238E27FC236}">
                  <a16:creationId xmlns:a16="http://schemas.microsoft.com/office/drawing/2014/main" id="{49477455-D16D-4C5D-9986-2945C151D38F}"/>
                </a:ext>
              </a:extLst>
            </p:cNvPr>
            <p:cNvSpPr/>
            <p:nvPr/>
          </p:nvSpPr>
          <p:spPr>
            <a:xfrm>
              <a:off x="9816045" y="4358442"/>
              <a:ext cx="649668" cy="288946"/>
            </a:xfrm>
            <a:custGeom>
              <a:avLst/>
              <a:gdLst>
                <a:gd name="connsiteX0" fmla="*/ 0 w 649668"/>
                <a:gd name="connsiteY0" fmla="*/ 48159 h 288946"/>
                <a:gd name="connsiteX1" fmla="*/ 48159 w 649668"/>
                <a:gd name="connsiteY1" fmla="*/ 0 h 288946"/>
                <a:gd name="connsiteX2" fmla="*/ 601509 w 649668"/>
                <a:gd name="connsiteY2" fmla="*/ 0 h 288946"/>
                <a:gd name="connsiteX3" fmla="*/ 649668 w 649668"/>
                <a:gd name="connsiteY3" fmla="*/ 48159 h 288946"/>
                <a:gd name="connsiteX4" fmla="*/ 649668 w 649668"/>
                <a:gd name="connsiteY4" fmla="*/ 240787 h 288946"/>
                <a:gd name="connsiteX5" fmla="*/ 601509 w 649668"/>
                <a:gd name="connsiteY5" fmla="*/ 288946 h 288946"/>
                <a:gd name="connsiteX6" fmla="*/ 48159 w 649668"/>
                <a:gd name="connsiteY6" fmla="*/ 288946 h 288946"/>
                <a:gd name="connsiteX7" fmla="*/ 0 w 649668"/>
                <a:gd name="connsiteY7" fmla="*/ 240787 h 288946"/>
                <a:gd name="connsiteX8" fmla="*/ 0 w 649668"/>
                <a:gd name="connsiteY8" fmla="*/ 48159 h 288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9668" h="288946">
                  <a:moveTo>
                    <a:pt x="0" y="48159"/>
                  </a:moveTo>
                  <a:cubicBezTo>
                    <a:pt x="0" y="21562"/>
                    <a:pt x="21562" y="0"/>
                    <a:pt x="48159" y="0"/>
                  </a:cubicBezTo>
                  <a:lnTo>
                    <a:pt x="601509" y="0"/>
                  </a:lnTo>
                  <a:cubicBezTo>
                    <a:pt x="628106" y="0"/>
                    <a:pt x="649668" y="21562"/>
                    <a:pt x="649668" y="48159"/>
                  </a:cubicBezTo>
                  <a:lnTo>
                    <a:pt x="649668" y="240787"/>
                  </a:lnTo>
                  <a:cubicBezTo>
                    <a:pt x="649668" y="267384"/>
                    <a:pt x="628106" y="288946"/>
                    <a:pt x="601509" y="288946"/>
                  </a:cubicBezTo>
                  <a:lnTo>
                    <a:pt x="48159" y="288946"/>
                  </a:lnTo>
                  <a:cubicBezTo>
                    <a:pt x="21562" y="288946"/>
                    <a:pt x="0" y="267384"/>
                    <a:pt x="0" y="240787"/>
                  </a:cubicBezTo>
                  <a:lnTo>
                    <a:pt x="0" y="48159"/>
                  </a:lnTo>
                  <a:close/>
                </a:path>
              </a:pathLst>
            </a:custGeom>
            <a:ln>
              <a:solidFill>
                <a:schemeClr val="tx1"/>
              </a:solidFill>
            </a:ln>
          </p:spPr>
          <p:style>
            <a:lnRef idx="2">
              <a:schemeClr val="lt1">
                <a:hueOff val="0"/>
                <a:satOff val="0"/>
                <a:lumOff val="0"/>
                <a:alphaOff val="0"/>
              </a:schemeClr>
            </a:lnRef>
            <a:fillRef idx="1">
              <a:schemeClr val="accent4">
                <a:shade val="50000"/>
                <a:hueOff val="0"/>
                <a:satOff val="0"/>
                <a:lumOff val="0"/>
                <a:alphaOff val="0"/>
              </a:schemeClr>
            </a:fillRef>
            <a:effectRef idx="0">
              <a:schemeClr val="accent4">
                <a:shade val="50000"/>
                <a:hueOff val="0"/>
                <a:satOff val="0"/>
                <a:lumOff val="0"/>
                <a:alphaOff val="0"/>
              </a:schemeClr>
            </a:effectRef>
            <a:fontRef idx="minor">
              <a:schemeClr val="lt1"/>
            </a:fontRef>
          </p:style>
          <p:txBody>
            <a:bodyPr spcFirstLastPara="0" vert="horz" wrap="square" lIns="67445" tIns="40775" rIns="67445" bIns="40775" numCol="1" spcCol="1270" anchor="ctr" anchorCtr="0">
              <a:noAutofit/>
            </a:bodyPr>
            <a:lstStyle/>
            <a:p>
              <a:pPr marL="0" lvl="0" indent="0" algn="ctr" defTabSz="622300">
                <a:lnSpc>
                  <a:spcPct val="90000"/>
                </a:lnSpc>
                <a:spcBef>
                  <a:spcPct val="0"/>
                </a:spcBef>
                <a:spcAft>
                  <a:spcPct val="35000"/>
                </a:spcAft>
                <a:buNone/>
              </a:pPr>
              <a:r>
                <a:rPr lang="es-MX" sz="1400" kern="1200">
                  <a:solidFill>
                    <a:schemeClr val="tx1"/>
                  </a:solidFill>
                </a:rPr>
                <a:t>X train</a:t>
              </a:r>
              <a:endParaRPr lang="es-CO" sz="1400" kern="1200">
                <a:solidFill>
                  <a:schemeClr val="tx1"/>
                </a:solidFill>
              </a:endParaRPr>
            </a:p>
          </p:txBody>
        </p:sp>
        <p:sp>
          <p:nvSpPr>
            <p:cNvPr id="31" name="Forma libre: forma 30">
              <a:extLst>
                <a:ext uri="{FF2B5EF4-FFF2-40B4-BE49-F238E27FC236}">
                  <a16:creationId xmlns:a16="http://schemas.microsoft.com/office/drawing/2014/main" id="{5E4F872C-1F63-40A9-B428-F36597A6B995}"/>
                </a:ext>
              </a:extLst>
            </p:cNvPr>
            <p:cNvSpPr/>
            <p:nvPr/>
          </p:nvSpPr>
          <p:spPr>
            <a:xfrm>
              <a:off x="9816045" y="5115061"/>
              <a:ext cx="649668" cy="288946"/>
            </a:xfrm>
            <a:custGeom>
              <a:avLst/>
              <a:gdLst>
                <a:gd name="connsiteX0" fmla="*/ 0 w 649668"/>
                <a:gd name="connsiteY0" fmla="*/ 48159 h 288946"/>
                <a:gd name="connsiteX1" fmla="*/ 48159 w 649668"/>
                <a:gd name="connsiteY1" fmla="*/ 0 h 288946"/>
                <a:gd name="connsiteX2" fmla="*/ 601509 w 649668"/>
                <a:gd name="connsiteY2" fmla="*/ 0 h 288946"/>
                <a:gd name="connsiteX3" fmla="*/ 649668 w 649668"/>
                <a:gd name="connsiteY3" fmla="*/ 48159 h 288946"/>
                <a:gd name="connsiteX4" fmla="*/ 649668 w 649668"/>
                <a:gd name="connsiteY4" fmla="*/ 240787 h 288946"/>
                <a:gd name="connsiteX5" fmla="*/ 601509 w 649668"/>
                <a:gd name="connsiteY5" fmla="*/ 288946 h 288946"/>
                <a:gd name="connsiteX6" fmla="*/ 48159 w 649668"/>
                <a:gd name="connsiteY6" fmla="*/ 288946 h 288946"/>
                <a:gd name="connsiteX7" fmla="*/ 0 w 649668"/>
                <a:gd name="connsiteY7" fmla="*/ 240787 h 288946"/>
                <a:gd name="connsiteX8" fmla="*/ 0 w 649668"/>
                <a:gd name="connsiteY8" fmla="*/ 48159 h 288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9668" h="288946">
                  <a:moveTo>
                    <a:pt x="0" y="48159"/>
                  </a:moveTo>
                  <a:cubicBezTo>
                    <a:pt x="0" y="21562"/>
                    <a:pt x="21562" y="0"/>
                    <a:pt x="48159" y="0"/>
                  </a:cubicBezTo>
                  <a:lnTo>
                    <a:pt x="601509" y="0"/>
                  </a:lnTo>
                  <a:cubicBezTo>
                    <a:pt x="628106" y="0"/>
                    <a:pt x="649668" y="21562"/>
                    <a:pt x="649668" y="48159"/>
                  </a:cubicBezTo>
                  <a:lnTo>
                    <a:pt x="649668" y="240787"/>
                  </a:lnTo>
                  <a:cubicBezTo>
                    <a:pt x="649668" y="267384"/>
                    <a:pt x="628106" y="288946"/>
                    <a:pt x="601509" y="288946"/>
                  </a:cubicBezTo>
                  <a:lnTo>
                    <a:pt x="48159" y="288946"/>
                  </a:lnTo>
                  <a:cubicBezTo>
                    <a:pt x="21562" y="288946"/>
                    <a:pt x="0" y="267384"/>
                    <a:pt x="0" y="240787"/>
                  </a:cubicBezTo>
                  <a:lnTo>
                    <a:pt x="0" y="48159"/>
                  </a:lnTo>
                  <a:close/>
                </a:path>
              </a:pathLst>
            </a:custGeom>
            <a:ln>
              <a:solidFill>
                <a:schemeClr val="tx1"/>
              </a:solidFill>
            </a:ln>
          </p:spPr>
          <p:style>
            <a:lnRef idx="2">
              <a:schemeClr val="lt1">
                <a:hueOff val="0"/>
                <a:satOff val="0"/>
                <a:lumOff val="0"/>
                <a:alphaOff val="0"/>
              </a:schemeClr>
            </a:lnRef>
            <a:fillRef idx="1">
              <a:schemeClr val="accent4">
                <a:shade val="50000"/>
                <a:hueOff val="0"/>
                <a:satOff val="0"/>
                <a:lumOff val="13232"/>
                <a:alphaOff val="0"/>
              </a:schemeClr>
            </a:fillRef>
            <a:effectRef idx="0">
              <a:schemeClr val="accent4">
                <a:shade val="50000"/>
                <a:hueOff val="0"/>
                <a:satOff val="0"/>
                <a:lumOff val="13232"/>
                <a:alphaOff val="0"/>
              </a:schemeClr>
            </a:effectRef>
            <a:fontRef idx="minor">
              <a:schemeClr val="lt1"/>
            </a:fontRef>
          </p:style>
          <p:txBody>
            <a:bodyPr spcFirstLastPara="0" vert="horz" wrap="square" lIns="67445" tIns="40775" rIns="67445" bIns="40775" numCol="1" spcCol="1270" anchor="ctr" anchorCtr="0">
              <a:noAutofit/>
            </a:bodyPr>
            <a:lstStyle/>
            <a:p>
              <a:pPr marL="0" lvl="0" indent="0" algn="ctr" defTabSz="622300">
                <a:lnSpc>
                  <a:spcPct val="90000"/>
                </a:lnSpc>
                <a:spcBef>
                  <a:spcPct val="0"/>
                </a:spcBef>
                <a:spcAft>
                  <a:spcPct val="35000"/>
                </a:spcAft>
                <a:buNone/>
              </a:pPr>
              <a:r>
                <a:rPr lang="es-MX" sz="1400" kern="1200">
                  <a:solidFill>
                    <a:schemeClr val="tx1"/>
                  </a:solidFill>
                </a:rPr>
                <a:t>Y train</a:t>
              </a:r>
              <a:endParaRPr lang="es-CO" sz="1400" kern="1200">
                <a:solidFill>
                  <a:schemeClr val="tx1"/>
                </a:solidFill>
              </a:endParaRPr>
            </a:p>
          </p:txBody>
        </p:sp>
        <p:sp>
          <p:nvSpPr>
            <p:cNvPr id="32" name="Forma libre: forma 31">
              <a:extLst>
                <a:ext uri="{FF2B5EF4-FFF2-40B4-BE49-F238E27FC236}">
                  <a16:creationId xmlns:a16="http://schemas.microsoft.com/office/drawing/2014/main" id="{9951BB9F-50CB-43D6-8A9D-4B4DC4658301}"/>
                </a:ext>
              </a:extLst>
            </p:cNvPr>
            <p:cNvSpPr/>
            <p:nvPr/>
          </p:nvSpPr>
          <p:spPr>
            <a:xfrm>
              <a:off x="9853407" y="5584815"/>
              <a:ext cx="649668" cy="288946"/>
            </a:xfrm>
            <a:custGeom>
              <a:avLst/>
              <a:gdLst>
                <a:gd name="connsiteX0" fmla="*/ 0 w 649668"/>
                <a:gd name="connsiteY0" fmla="*/ 48159 h 288946"/>
                <a:gd name="connsiteX1" fmla="*/ 48159 w 649668"/>
                <a:gd name="connsiteY1" fmla="*/ 0 h 288946"/>
                <a:gd name="connsiteX2" fmla="*/ 601509 w 649668"/>
                <a:gd name="connsiteY2" fmla="*/ 0 h 288946"/>
                <a:gd name="connsiteX3" fmla="*/ 649668 w 649668"/>
                <a:gd name="connsiteY3" fmla="*/ 48159 h 288946"/>
                <a:gd name="connsiteX4" fmla="*/ 649668 w 649668"/>
                <a:gd name="connsiteY4" fmla="*/ 240787 h 288946"/>
                <a:gd name="connsiteX5" fmla="*/ 601509 w 649668"/>
                <a:gd name="connsiteY5" fmla="*/ 288946 h 288946"/>
                <a:gd name="connsiteX6" fmla="*/ 48159 w 649668"/>
                <a:gd name="connsiteY6" fmla="*/ 288946 h 288946"/>
                <a:gd name="connsiteX7" fmla="*/ 0 w 649668"/>
                <a:gd name="connsiteY7" fmla="*/ 240787 h 288946"/>
                <a:gd name="connsiteX8" fmla="*/ 0 w 649668"/>
                <a:gd name="connsiteY8" fmla="*/ 48159 h 288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9668" h="288946">
                  <a:moveTo>
                    <a:pt x="0" y="48159"/>
                  </a:moveTo>
                  <a:cubicBezTo>
                    <a:pt x="0" y="21562"/>
                    <a:pt x="21562" y="0"/>
                    <a:pt x="48159" y="0"/>
                  </a:cubicBezTo>
                  <a:lnTo>
                    <a:pt x="601509" y="0"/>
                  </a:lnTo>
                  <a:cubicBezTo>
                    <a:pt x="628106" y="0"/>
                    <a:pt x="649668" y="21562"/>
                    <a:pt x="649668" y="48159"/>
                  </a:cubicBezTo>
                  <a:lnTo>
                    <a:pt x="649668" y="240787"/>
                  </a:lnTo>
                  <a:cubicBezTo>
                    <a:pt x="649668" y="267384"/>
                    <a:pt x="628106" y="288946"/>
                    <a:pt x="601509" y="288946"/>
                  </a:cubicBezTo>
                  <a:lnTo>
                    <a:pt x="48159" y="288946"/>
                  </a:lnTo>
                  <a:cubicBezTo>
                    <a:pt x="21562" y="288946"/>
                    <a:pt x="0" y="267384"/>
                    <a:pt x="0" y="240787"/>
                  </a:cubicBezTo>
                  <a:lnTo>
                    <a:pt x="0" y="48159"/>
                  </a:lnTo>
                  <a:close/>
                </a:path>
              </a:pathLst>
            </a:custGeom>
            <a:ln>
              <a:solidFill>
                <a:schemeClr val="tx1"/>
              </a:solidFill>
            </a:ln>
          </p:spPr>
          <p:style>
            <a:lnRef idx="2">
              <a:schemeClr val="lt1">
                <a:hueOff val="0"/>
                <a:satOff val="0"/>
                <a:lumOff val="0"/>
                <a:alphaOff val="0"/>
              </a:schemeClr>
            </a:lnRef>
            <a:fillRef idx="1">
              <a:schemeClr val="accent4">
                <a:shade val="50000"/>
                <a:hueOff val="0"/>
                <a:satOff val="0"/>
                <a:lumOff val="26464"/>
                <a:alphaOff val="0"/>
              </a:schemeClr>
            </a:fillRef>
            <a:effectRef idx="0">
              <a:schemeClr val="accent4">
                <a:shade val="50000"/>
                <a:hueOff val="0"/>
                <a:satOff val="0"/>
                <a:lumOff val="26464"/>
                <a:alphaOff val="0"/>
              </a:schemeClr>
            </a:effectRef>
            <a:fontRef idx="minor">
              <a:schemeClr val="lt1"/>
            </a:fontRef>
          </p:style>
          <p:txBody>
            <a:bodyPr spcFirstLastPara="0" vert="horz" wrap="square" lIns="67445" tIns="40775" rIns="67445" bIns="40775" numCol="1" spcCol="1270" anchor="ctr" anchorCtr="0">
              <a:noAutofit/>
            </a:bodyPr>
            <a:lstStyle/>
            <a:p>
              <a:pPr marL="0" lvl="0" indent="0" algn="ctr" defTabSz="622300">
                <a:lnSpc>
                  <a:spcPct val="90000"/>
                </a:lnSpc>
                <a:spcBef>
                  <a:spcPct val="0"/>
                </a:spcBef>
                <a:spcAft>
                  <a:spcPct val="35000"/>
                </a:spcAft>
                <a:buNone/>
              </a:pPr>
              <a:r>
                <a:rPr lang="es-MX" sz="1400" kern="1200">
                  <a:solidFill>
                    <a:schemeClr val="tx1"/>
                  </a:solidFill>
                </a:rPr>
                <a:t>X val </a:t>
              </a:r>
              <a:endParaRPr lang="es-CO" sz="1400" kern="1200">
                <a:solidFill>
                  <a:schemeClr val="tx1"/>
                </a:solidFill>
              </a:endParaRPr>
            </a:p>
          </p:txBody>
        </p:sp>
        <p:sp>
          <p:nvSpPr>
            <p:cNvPr id="33" name="Forma libre: forma 32">
              <a:extLst>
                <a:ext uri="{FF2B5EF4-FFF2-40B4-BE49-F238E27FC236}">
                  <a16:creationId xmlns:a16="http://schemas.microsoft.com/office/drawing/2014/main" id="{B7D353BE-2829-4BA8-B59E-3C0AE0B9C1C0}"/>
                </a:ext>
              </a:extLst>
            </p:cNvPr>
            <p:cNvSpPr/>
            <p:nvPr/>
          </p:nvSpPr>
          <p:spPr>
            <a:xfrm>
              <a:off x="9853407" y="6304338"/>
              <a:ext cx="649668" cy="288946"/>
            </a:xfrm>
            <a:custGeom>
              <a:avLst/>
              <a:gdLst>
                <a:gd name="connsiteX0" fmla="*/ 0 w 649668"/>
                <a:gd name="connsiteY0" fmla="*/ 48159 h 288946"/>
                <a:gd name="connsiteX1" fmla="*/ 48159 w 649668"/>
                <a:gd name="connsiteY1" fmla="*/ 0 h 288946"/>
                <a:gd name="connsiteX2" fmla="*/ 601509 w 649668"/>
                <a:gd name="connsiteY2" fmla="*/ 0 h 288946"/>
                <a:gd name="connsiteX3" fmla="*/ 649668 w 649668"/>
                <a:gd name="connsiteY3" fmla="*/ 48159 h 288946"/>
                <a:gd name="connsiteX4" fmla="*/ 649668 w 649668"/>
                <a:gd name="connsiteY4" fmla="*/ 240787 h 288946"/>
                <a:gd name="connsiteX5" fmla="*/ 601509 w 649668"/>
                <a:gd name="connsiteY5" fmla="*/ 288946 h 288946"/>
                <a:gd name="connsiteX6" fmla="*/ 48159 w 649668"/>
                <a:gd name="connsiteY6" fmla="*/ 288946 h 288946"/>
                <a:gd name="connsiteX7" fmla="*/ 0 w 649668"/>
                <a:gd name="connsiteY7" fmla="*/ 240787 h 288946"/>
                <a:gd name="connsiteX8" fmla="*/ 0 w 649668"/>
                <a:gd name="connsiteY8" fmla="*/ 48159 h 288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9668" h="288946">
                  <a:moveTo>
                    <a:pt x="0" y="48159"/>
                  </a:moveTo>
                  <a:cubicBezTo>
                    <a:pt x="0" y="21562"/>
                    <a:pt x="21562" y="0"/>
                    <a:pt x="48159" y="0"/>
                  </a:cubicBezTo>
                  <a:lnTo>
                    <a:pt x="601509" y="0"/>
                  </a:lnTo>
                  <a:cubicBezTo>
                    <a:pt x="628106" y="0"/>
                    <a:pt x="649668" y="21562"/>
                    <a:pt x="649668" y="48159"/>
                  </a:cubicBezTo>
                  <a:lnTo>
                    <a:pt x="649668" y="240787"/>
                  </a:lnTo>
                  <a:cubicBezTo>
                    <a:pt x="649668" y="267384"/>
                    <a:pt x="628106" y="288946"/>
                    <a:pt x="601509" y="288946"/>
                  </a:cubicBezTo>
                  <a:lnTo>
                    <a:pt x="48159" y="288946"/>
                  </a:lnTo>
                  <a:cubicBezTo>
                    <a:pt x="21562" y="288946"/>
                    <a:pt x="0" y="267384"/>
                    <a:pt x="0" y="240787"/>
                  </a:cubicBezTo>
                  <a:lnTo>
                    <a:pt x="0" y="48159"/>
                  </a:lnTo>
                  <a:close/>
                </a:path>
              </a:pathLst>
            </a:custGeom>
            <a:ln>
              <a:solidFill>
                <a:schemeClr val="tx1"/>
              </a:solidFill>
            </a:ln>
          </p:spPr>
          <p:style>
            <a:lnRef idx="2">
              <a:schemeClr val="lt1">
                <a:hueOff val="0"/>
                <a:satOff val="0"/>
                <a:lumOff val="0"/>
                <a:alphaOff val="0"/>
              </a:schemeClr>
            </a:lnRef>
            <a:fillRef idx="1">
              <a:schemeClr val="accent4">
                <a:shade val="50000"/>
                <a:hueOff val="0"/>
                <a:satOff val="0"/>
                <a:lumOff val="13232"/>
                <a:alphaOff val="0"/>
              </a:schemeClr>
            </a:fillRef>
            <a:effectRef idx="0">
              <a:schemeClr val="accent4">
                <a:shade val="50000"/>
                <a:hueOff val="0"/>
                <a:satOff val="0"/>
                <a:lumOff val="13232"/>
                <a:alphaOff val="0"/>
              </a:schemeClr>
            </a:effectRef>
            <a:fontRef idx="minor">
              <a:schemeClr val="lt1"/>
            </a:fontRef>
          </p:style>
          <p:txBody>
            <a:bodyPr spcFirstLastPara="0" vert="horz" wrap="square" lIns="67445" tIns="40775" rIns="67445" bIns="40775" numCol="1" spcCol="1270" anchor="ctr" anchorCtr="0">
              <a:noAutofit/>
            </a:bodyPr>
            <a:lstStyle/>
            <a:p>
              <a:pPr marL="0" lvl="0" indent="0" algn="ctr" defTabSz="622300">
                <a:lnSpc>
                  <a:spcPct val="90000"/>
                </a:lnSpc>
                <a:spcBef>
                  <a:spcPct val="0"/>
                </a:spcBef>
                <a:spcAft>
                  <a:spcPct val="35000"/>
                </a:spcAft>
                <a:buNone/>
              </a:pPr>
              <a:r>
                <a:rPr lang="es-MX" sz="1400" kern="1200">
                  <a:solidFill>
                    <a:schemeClr val="tx1"/>
                  </a:solidFill>
                </a:rPr>
                <a:t>Y val</a:t>
              </a:r>
              <a:endParaRPr lang="es-CO" sz="1400" kern="1200">
                <a:solidFill>
                  <a:schemeClr val="tx1"/>
                </a:solidFill>
              </a:endParaRPr>
            </a:p>
          </p:txBody>
        </p:sp>
        <p:sp>
          <p:nvSpPr>
            <p:cNvPr id="34" name="Abrir llave 33">
              <a:extLst>
                <a:ext uri="{FF2B5EF4-FFF2-40B4-BE49-F238E27FC236}">
                  <a16:creationId xmlns:a16="http://schemas.microsoft.com/office/drawing/2014/main" id="{996018C3-B557-4CD5-9D52-E8089F344017}"/>
                </a:ext>
              </a:extLst>
            </p:cNvPr>
            <p:cNvSpPr/>
            <p:nvPr/>
          </p:nvSpPr>
          <p:spPr>
            <a:xfrm>
              <a:off x="9092530" y="4508891"/>
              <a:ext cx="723515" cy="750643"/>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s-CO"/>
            </a:p>
          </p:txBody>
        </p:sp>
        <p:sp>
          <p:nvSpPr>
            <p:cNvPr id="35" name="Abrir llave 34">
              <a:extLst>
                <a:ext uri="{FF2B5EF4-FFF2-40B4-BE49-F238E27FC236}">
                  <a16:creationId xmlns:a16="http://schemas.microsoft.com/office/drawing/2014/main" id="{F00EA683-DCFE-4D9D-BE8B-5ECB825CBCA5}"/>
                </a:ext>
              </a:extLst>
            </p:cNvPr>
            <p:cNvSpPr/>
            <p:nvPr/>
          </p:nvSpPr>
          <p:spPr>
            <a:xfrm>
              <a:off x="9129892" y="5729288"/>
              <a:ext cx="723515" cy="750643"/>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s-CO"/>
            </a:p>
          </p:txBody>
        </p:sp>
      </p:grpSp>
      <p:sp>
        <p:nvSpPr>
          <p:cNvPr id="27" name="Flecha: pentágono 26">
            <a:extLst>
              <a:ext uri="{FF2B5EF4-FFF2-40B4-BE49-F238E27FC236}">
                <a16:creationId xmlns:a16="http://schemas.microsoft.com/office/drawing/2014/main" id="{6D60DEFC-11F5-4170-A8EA-1BBC6BF55E01}"/>
              </a:ext>
            </a:extLst>
          </p:cNvPr>
          <p:cNvSpPr/>
          <p:nvPr/>
        </p:nvSpPr>
        <p:spPr>
          <a:xfrm>
            <a:off x="994540" y="1703763"/>
            <a:ext cx="1975169" cy="956807"/>
          </a:xfrm>
          <a:prstGeom prst="homePlate">
            <a:avLst/>
          </a:prstGeom>
          <a:solidFill>
            <a:schemeClr val="accent3">
              <a:lumMod val="20000"/>
              <a:lumOff val="80000"/>
            </a:schemeClr>
          </a:solidFill>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75786" tIns="75786" rIns="75786" bIns="75786" numCol="1" spcCol="1270" anchor="ctr" anchorCtr="0">
            <a:noAutofit/>
          </a:bodyPr>
          <a:lstStyle/>
          <a:p>
            <a:pPr marL="0" lvl="0" indent="0" algn="ctr" defTabSz="622300">
              <a:lnSpc>
                <a:spcPct val="90000"/>
              </a:lnSpc>
              <a:spcBef>
                <a:spcPct val="0"/>
              </a:spcBef>
              <a:spcAft>
                <a:spcPct val="35000"/>
              </a:spcAft>
              <a:buNone/>
            </a:pPr>
            <a:r>
              <a:rPr lang="es-CO" b="1" kern="1200"/>
              <a:t>Datos preparados</a:t>
            </a:r>
            <a:endParaRPr lang="es-CO" kern="1200"/>
          </a:p>
        </p:txBody>
      </p:sp>
      <p:sp>
        <p:nvSpPr>
          <p:cNvPr id="28" name="CuadroTexto 27">
            <a:extLst>
              <a:ext uri="{FF2B5EF4-FFF2-40B4-BE49-F238E27FC236}">
                <a16:creationId xmlns:a16="http://schemas.microsoft.com/office/drawing/2014/main" id="{9BBD44E1-E067-4E6A-A84A-D8261F65D139}"/>
              </a:ext>
            </a:extLst>
          </p:cNvPr>
          <p:cNvSpPr txBox="1"/>
          <p:nvPr/>
        </p:nvSpPr>
        <p:spPr>
          <a:xfrm rot="16200000">
            <a:off x="-305959" y="1961106"/>
            <a:ext cx="1744508" cy="584775"/>
          </a:xfrm>
          <a:prstGeom prst="rect">
            <a:avLst/>
          </a:prstGeom>
          <a:noFill/>
        </p:spPr>
        <p:txBody>
          <a:bodyPr wrap="square" rtlCol="0">
            <a:spAutoFit/>
          </a:bodyPr>
          <a:lstStyle/>
          <a:p>
            <a:pPr algn="ctr"/>
            <a:r>
              <a:rPr lang="es-CO" sz="1600" b="1">
                <a:latin typeface="Arial" panose="020B0604020202020204" pitchFamily="34" charset="0"/>
                <a:cs typeface="Arial" panose="020B0604020202020204" pitchFamily="34" charset="0"/>
              </a:rPr>
              <a:t>Transformación &amp; Escalado</a:t>
            </a:r>
          </a:p>
        </p:txBody>
      </p:sp>
    </p:spTree>
    <p:extLst>
      <p:ext uri="{BB962C8B-B14F-4D97-AF65-F5344CB8AC3E}">
        <p14:creationId xmlns:p14="http://schemas.microsoft.com/office/powerpoint/2010/main" val="61588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left)">
                                      <p:cBhvr>
                                        <p:cTn id="4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2" grpId="0" animBg="1"/>
      <p:bldP spid="13" grpId="0" animBg="1"/>
      <p:bldP spid="20" grpId="0"/>
      <p:bldP spid="27" grpId="0" animBg="1"/>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7FCE685F-E65D-4488-90C6-564A3F0832F7}"/>
              </a:ext>
            </a:extLst>
          </p:cNvPr>
          <p:cNvSpPr>
            <a:spLocks noGrp="1"/>
          </p:cNvSpPr>
          <p:nvPr>
            <p:ph type="title"/>
          </p:nvPr>
        </p:nvSpPr>
        <p:spPr>
          <a:xfrm>
            <a:off x="1915169" y="1049086"/>
            <a:ext cx="8700791" cy="2022132"/>
          </a:xfrm>
        </p:spPr>
        <p:txBody>
          <a:bodyPr>
            <a:normAutofit/>
          </a:bodyPr>
          <a:lstStyle/>
          <a:p>
            <a:r>
              <a:rPr lang="es-MX"/>
              <a:t>Análisis de la humedad del suelo usando datos meteorológicos</a:t>
            </a:r>
            <a:endParaRPr lang="es-CO"/>
          </a:p>
        </p:txBody>
      </p:sp>
      <p:sp>
        <p:nvSpPr>
          <p:cNvPr id="5" name="Marcador de texto 5">
            <a:extLst>
              <a:ext uri="{FF2B5EF4-FFF2-40B4-BE49-F238E27FC236}">
                <a16:creationId xmlns:a16="http://schemas.microsoft.com/office/drawing/2014/main" id="{19C54586-C1D3-4438-AC2C-392A0FB54FFA}"/>
              </a:ext>
            </a:extLst>
          </p:cNvPr>
          <p:cNvSpPr txBox="1">
            <a:spLocks/>
          </p:cNvSpPr>
          <p:nvPr/>
        </p:nvSpPr>
        <p:spPr>
          <a:xfrm>
            <a:off x="3527892" y="3052227"/>
            <a:ext cx="2930826" cy="290199"/>
          </a:xfrm>
          <a:prstGeom prst="rect">
            <a:avLst/>
          </a:prstGeom>
        </p:spPr>
        <p:txBody>
          <a:bodyPr vert="horz" lIns="91440" tIns="45720" rIns="91440" bIns="45720" rtlCol="0">
            <a:noAutofit/>
          </a:bodyPr>
          <a:lstStyle>
            <a:defPPr>
              <a:defRPr lang="es-CO"/>
            </a:defPPr>
            <a:lvl1pPr indent="0">
              <a:lnSpc>
                <a:spcPct val="90000"/>
              </a:lnSpc>
              <a:spcBef>
                <a:spcPts val="1000"/>
              </a:spcBef>
              <a:buFont typeface="Arial" panose="020B0604020202020204" pitchFamily="34" charset="0"/>
              <a:buNone/>
              <a:defRPr b="1">
                <a:latin typeface="+mj-lt"/>
              </a:defRPr>
            </a:lvl1pPr>
            <a:lvl2pPr indent="0">
              <a:lnSpc>
                <a:spcPct val="90000"/>
              </a:lnSpc>
              <a:spcBef>
                <a:spcPts val="500"/>
              </a:spcBef>
              <a:buFont typeface="Arial" panose="020B0604020202020204" pitchFamily="34" charset="0"/>
              <a:buNone/>
            </a:lvl2pPr>
            <a:lvl3pPr indent="0">
              <a:lnSpc>
                <a:spcPct val="90000"/>
              </a:lnSpc>
              <a:spcBef>
                <a:spcPts val="500"/>
              </a:spcBef>
              <a:buFont typeface="Arial" panose="020B0604020202020204" pitchFamily="34" charset="0"/>
              <a:buNone/>
            </a:lvl3pPr>
            <a:lvl4pPr indent="0">
              <a:lnSpc>
                <a:spcPct val="90000"/>
              </a:lnSpc>
              <a:spcBef>
                <a:spcPts val="500"/>
              </a:spcBef>
              <a:buFont typeface="Arial" panose="020B0604020202020204" pitchFamily="34" charset="0"/>
              <a:buNone/>
            </a:lvl4pPr>
            <a:lvl5pPr indent="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a:t>Manuela Ramos Ospina</a:t>
            </a:r>
          </a:p>
        </p:txBody>
      </p:sp>
      <p:sp>
        <p:nvSpPr>
          <p:cNvPr id="6" name="Marcador de texto 6">
            <a:extLst>
              <a:ext uri="{FF2B5EF4-FFF2-40B4-BE49-F238E27FC236}">
                <a16:creationId xmlns:a16="http://schemas.microsoft.com/office/drawing/2014/main" id="{971AD548-230D-46C5-85C4-4D228C86ED4B}"/>
              </a:ext>
            </a:extLst>
          </p:cNvPr>
          <p:cNvSpPr txBox="1">
            <a:spLocks/>
          </p:cNvSpPr>
          <p:nvPr/>
        </p:nvSpPr>
        <p:spPr>
          <a:xfrm>
            <a:off x="6512983" y="3052227"/>
            <a:ext cx="2930826" cy="658433"/>
          </a:xfrm>
          <a:prstGeom prst="rect">
            <a:avLst/>
          </a:prstGeom>
        </p:spPr>
        <p:txBody>
          <a:bodyPr vert="horz" lIns="91440" tIns="45720" rIns="91440" bIns="45720" rtlCol="0">
            <a:normAutofit/>
          </a:bodyPr>
          <a:lstStyle>
            <a:defPPr>
              <a:defRPr lang="es-CO"/>
            </a:defPPr>
            <a:lvl1pPr indent="0">
              <a:lnSpc>
                <a:spcPct val="90000"/>
              </a:lnSpc>
              <a:spcBef>
                <a:spcPts val="1000"/>
              </a:spcBef>
              <a:buFont typeface="Arial" panose="020B0604020202020204" pitchFamily="34" charset="0"/>
              <a:buNone/>
              <a:defRPr>
                <a:solidFill>
                  <a:schemeClr val="accent6">
                    <a:lumMod val="50000"/>
                  </a:schemeClr>
                </a:solidFill>
              </a:defRPr>
            </a:lvl1pPr>
            <a:lvl2pPr indent="0">
              <a:lnSpc>
                <a:spcPct val="90000"/>
              </a:lnSpc>
              <a:spcBef>
                <a:spcPts val="500"/>
              </a:spcBef>
              <a:buFont typeface="Arial" panose="020B0604020202020204" pitchFamily="34" charset="0"/>
              <a:buNone/>
            </a:lvl2pPr>
            <a:lvl3pPr indent="0">
              <a:lnSpc>
                <a:spcPct val="90000"/>
              </a:lnSpc>
              <a:spcBef>
                <a:spcPts val="500"/>
              </a:spcBef>
              <a:buFont typeface="Arial" panose="020B0604020202020204" pitchFamily="34" charset="0"/>
              <a:buNone/>
            </a:lvl3pPr>
            <a:lvl4pPr indent="0">
              <a:lnSpc>
                <a:spcPct val="90000"/>
              </a:lnSpc>
              <a:spcBef>
                <a:spcPts val="500"/>
              </a:spcBef>
              <a:buFont typeface="Arial" panose="020B0604020202020204" pitchFamily="34" charset="0"/>
              <a:buNone/>
            </a:lvl4pPr>
            <a:lvl5pPr indent="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MX"/>
              <a:t>Universidad EAFIT. Pasante de investigación</a:t>
            </a:r>
            <a:endParaRPr lang="es-CO"/>
          </a:p>
        </p:txBody>
      </p:sp>
      <p:sp>
        <p:nvSpPr>
          <p:cNvPr id="7" name="Marcador de texto 7">
            <a:extLst>
              <a:ext uri="{FF2B5EF4-FFF2-40B4-BE49-F238E27FC236}">
                <a16:creationId xmlns:a16="http://schemas.microsoft.com/office/drawing/2014/main" id="{199CF525-8FB3-4D99-895C-7DC6942F9F99}"/>
              </a:ext>
            </a:extLst>
          </p:cNvPr>
          <p:cNvSpPr txBox="1">
            <a:spLocks/>
          </p:cNvSpPr>
          <p:nvPr/>
        </p:nvSpPr>
        <p:spPr>
          <a:xfrm>
            <a:off x="3527892" y="4000859"/>
            <a:ext cx="2930826" cy="290199"/>
          </a:xfrm>
          <a:prstGeom prst="rect">
            <a:avLst/>
          </a:prstGeom>
        </p:spPr>
        <p:txBody>
          <a:bodyPr vert="horz" lIns="91440" tIns="45720" rIns="91440" bIns="45720" rtlCol="0">
            <a:noAutofit/>
          </a:bodyPr>
          <a:lstStyle>
            <a:defPPr>
              <a:defRPr lang="es-CO"/>
            </a:defPPr>
            <a:lvl1pPr indent="0">
              <a:lnSpc>
                <a:spcPct val="90000"/>
              </a:lnSpc>
              <a:spcBef>
                <a:spcPts val="1000"/>
              </a:spcBef>
              <a:buFont typeface="Arial" panose="020B0604020202020204" pitchFamily="34" charset="0"/>
              <a:buNone/>
              <a:defRPr b="1">
                <a:latin typeface="+mj-lt"/>
              </a:defRPr>
            </a:lvl1pPr>
            <a:lvl2pPr indent="0">
              <a:lnSpc>
                <a:spcPct val="90000"/>
              </a:lnSpc>
              <a:spcBef>
                <a:spcPts val="500"/>
              </a:spcBef>
              <a:buFont typeface="Arial" panose="020B0604020202020204" pitchFamily="34" charset="0"/>
              <a:buNone/>
            </a:lvl2pPr>
            <a:lvl3pPr indent="0">
              <a:lnSpc>
                <a:spcPct val="90000"/>
              </a:lnSpc>
              <a:spcBef>
                <a:spcPts val="500"/>
              </a:spcBef>
              <a:buFont typeface="Arial" panose="020B0604020202020204" pitchFamily="34" charset="0"/>
              <a:buNone/>
            </a:lvl3pPr>
            <a:lvl4pPr indent="0">
              <a:lnSpc>
                <a:spcPct val="90000"/>
              </a:lnSpc>
              <a:spcBef>
                <a:spcPts val="500"/>
              </a:spcBef>
              <a:buFont typeface="Arial" panose="020B0604020202020204" pitchFamily="34" charset="0"/>
              <a:buNone/>
            </a:lvl4pPr>
            <a:lvl5pPr indent="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a:t>Camila Acosta Gómez</a:t>
            </a:r>
          </a:p>
        </p:txBody>
      </p:sp>
      <p:sp>
        <p:nvSpPr>
          <p:cNvPr id="8" name="Marcador de texto 8">
            <a:extLst>
              <a:ext uri="{FF2B5EF4-FFF2-40B4-BE49-F238E27FC236}">
                <a16:creationId xmlns:a16="http://schemas.microsoft.com/office/drawing/2014/main" id="{6406B722-D4C4-4320-AB07-BA25A5B3E2DD}"/>
              </a:ext>
            </a:extLst>
          </p:cNvPr>
          <p:cNvSpPr txBox="1">
            <a:spLocks/>
          </p:cNvSpPr>
          <p:nvPr/>
        </p:nvSpPr>
        <p:spPr>
          <a:xfrm>
            <a:off x="6512983" y="3998746"/>
            <a:ext cx="3623238" cy="779701"/>
          </a:xfrm>
          <a:prstGeom prst="rect">
            <a:avLst/>
          </a:prstGeom>
        </p:spPr>
        <p:txBody>
          <a:bodyPr vert="horz" lIns="91440" tIns="45720" rIns="91440" bIns="45720" rtlCol="0">
            <a:normAutofit/>
          </a:bodyPr>
          <a:lstStyle>
            <a:defPPr>
              <a:defRPr lang="es-CO"/>
            </a:defPPr>
            <a:lvl1pPr indent="0">
              <a:lnSpc>
                <a:spcPct val="90000"/>
              </a:lnSpc>
              <a:spcBef>
                <a:spcPts val="1000"/>
              </a:spcBef>
              <a:buFont typeface="Arial" panose="020B0604020202020204" pitchFamily="34" charset="0"/>
              <a:buNone/>
              <a:defRPr>
                <a:solidFill>
                  <a:schemeClr val="accent6">
                    <a:lumMod val="50000"/>
                  </a:schemeClr>
                </a:solidFill>
              </a:defRPr>
            </a:lvl1pPr>
            <a:lvl2pPr indent="0">
              <a:lnSpc>
                <a:spcPct val="90000"/>
              </a:lnSpc>
              <a:spcBef>
                <a:spcPts val="500"/>
              </a:spcBef>
              <a:buFont typeface="Arial" panose="020B0604020202020204" pitchFamily="34" charset="0"/>
              <a:buNone/>
            </a:lvl2pPr>
            <a:lvl3pPr indent="0">
              <a:lnSpc>
                <a:spcPct val="90000"/>
              </a:lnSpc>
              <a:spcBef>
                <a:spcPts val="500"/>
              </a:spcBef>
              <a:buFont typeface="Arial" panose="020B0604020202020204" pitchFamily="34" charset="0"/>
              <a:buNone/>
            </a:lvl3pPr>
            <a:lvl4pPr indent="0">
              <a:lnSpc>
                <a:spcPct val="90000"/>
              </a:lnSpc>
              <a:spcBef>
                <a:spcPts val="500"/>
              </a:spcBef>
              <a:buFont typeface="Arial" panose="020B0604020202020204" pitchFamily="34" charset="0"/>
              <a:buNone/>
            </a:lvl4pPr>
            <a:lvl5pPr indent="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a:t>Yamaha. Científica de datos</a:t>
            </a:r>
          </a:p>
        </p:txBody>
      </p:sp>
      <p:sp>
        <p:nvSpPr>
          <p:cNvPr id="9" name="Marcador de texto 9">
            <a:extLst>
              <a:ext uri="{FF2B5EF4-FFF2-40B4-BE49-F238E27FC236}">
                <a16:creationId xmlns:a16="http://schemas.microsoft.com/office/drawing/2014/main" id="{7B993566-B12B-4203-9C40-681F84C4FD21}"/>
              </a:ext>
            </a:extLst>
          </p:cNvPr>
          <p:cNvSpPr txBox="1">
            <a:spLocks/>
          </p:cNvSpPr>
          <p:nvPr/>
        </p:nvSpPr>
        <p:spPr>
          <a:xfrm>
            <a:off x="3527892" y="4949491"/>
            <a:ext cx="2981903" cy="290199"/>
          </a:xfrm>
          <a:prstGeom prst="rect">
            <a:avLst/>
          </a:prstGeom>
        </p:spPr>
        <p:txBody>
          <a:bodyPr vert="horz" lIns="91440" tIns="45720" rIns="91440" bIns="45720" rtlCol="0">
            <a:noAutofit/>
          </a:bodyPr>
          <a:lstStyle>
            <a:defPPr>
              <a:defRPr lang="es-CO"/>
            </a:defPPr>
            <a:lvl1pPr indent="0">
              <a:lnSpc>
                <a:spcPct val="90000"/>
              </a:lnSpc>
              <a:spcBef>
                <a:spcPts val="1000"/>
              </a:spcBef>
              <a:buFont typeface="Arial" panose="020B0604020202020204" pitchFamily="34" charset="0"/>
              <a:buNone/>
              <a:defRPr b="1">
                <a:latin typeface="+mj-lt"/>
              </a:defRPr>
            </a:lvl1pPr>
            <a:lvl2pPr indent="0">
              <a:lnSpc>
                <a:spcPct val="90000"/>
              </a:lnSpc>
              <a:spcBef>
                <a:spcPts val="500"/>
              </a:spcBef>
              <a:buFont typeface="Arial" panose="020B0604020202020204" pitchFamily="34" charset="0"/>
              <a:buNone/>
            </a:lvl2pPr>
            <a:lvl3pPr indent="0">
              <a:lnSpc>
                <a:spcPct val="90000"/>
              </a:lnSpc>
              <a:spcBef>
                <a:spcPts val="500"/>
              </a:spcBef>
              <a:buFont typeface="Arial" panose="020B0604020202020204" pitchFamily="34" charset="0"/>
              <a:buNone/>
            </a:lvl3pPr>
            <a:lvl4pPr indent="0">
              <a:lnSpc>
                <a:spcPct val="90000"/>
              </a:lnSpc>
              <a:spcBef>
                <a:spcPts val="500"/>
              </a:spcBef>
              <a:buFont typeface="Arial" panose="020B0604020202020204" pitchFamily="34" charset="0"/>
              <a:buNone/>
            </a:lvl4pPr>
            <a:lvl5pPr indent="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a:t>John Zapata Jimenez</a:t>
            </a:r>
          </a:p>
        </p:txBody>
      </p:sp>
      <p:sp>
        <p:nvSpPr>
          <p:cNvPr id="10" name="Marcador de texto 10">
            <a:extLst>
              <a:ext uri="{FF2B5EF4-FFF2-40B4-BE49-F238E27FC236}">
                <a16:creationId xmlns:a16="http://schemas.microsoft.com/office/drawing/2014/main" id="{5A3D3C43-1D8D-4C90-AAE3-FDA156FF0707}"/>
              </a:ext>
            </a:extLst>
          </p:cNvPr>
          <p:cNvSpPr txBox="1">
            <a:spLocks/>
          </p:cNvSpPr>
          <p:nvPr/>
        </p:nvSpPr>
        <p:spPr>
          <a:xfrm>
            <a:off x="6509794" y="4933257"/>
            <a:ext cx="3623237" cy="779701"/>
          </a:xfrm>
          <a:prstGeom prst="rect">
            <a:avLst/>
          </a:prstGeom>
        </p:spPr>
        <p:txBody>
          <a:bodyPr vert="horz" lIns="91440" tIns="45720" rIns="91440" bIns="45720" rtlCol="0">
            <a:normAutofit/>
          </a:bodyPr>
          <a:lstStyle>
            <a:defPPr>
              <a:defRPr lang="es-CO"/>
            </a:defPPr>
            <a:lvl1pPr indent="0">
              <a:lnSpc>
                <a:spcPct val="90000"/>
              </a:lnSpc>
              <a:spcBef>
                <a:spcPts val="1000"/>
              </a:spcBef>
              <a:buFont typeface="Arial" panose="020B0604020202020204" pitchFamily="34" charset="0"/>
              <a:buNone/>
              <a:defRPr>
                <a:solidFill>
                  <a:schemeClr val="accent6">
                    <a:lumMod val="50000"/>
                  </a:schemeClr>
                </a:solidFill>
              </a:defRPr>
            </a:lvl1pPr>
            <a:lvl2pPr indent="0">
              <a:lnSpc>
                <a:spcPct val="90000"/>
              </a:lnSpc>
              <a:spcBef>
                <a:spcPts val="500"/>
              </a:spcBef>
              <a:buFont typeface="Arial" panose="020B0604020202020204" pitchFamily="34" charset="0"/>
              <a:buNone/>
            </a:lvl2pPr>
            <a:lvl3pPr indent="0">
              <a:lnSpc>
                <a:spcPct val="90000"/>
              </a:lnSpc>
              <a:spcBef>
                <a:spcPts val="500"/>
              </a:spcBef>
              <a:buFont typeface="Arial" panose="020B0604020202020204" pitchFamily="34" charset="0"/>
              <a:buNone/>
            </a:lvl3pPr>
            <a:lvl4pPr indent="0">
              <a:lnSpc>
                <a:spcPct val="90000"/>
              </a:lnSpc>
              <a:spcBef>
                <a:spcPts val="500"/>
              </a:spcBef>
              <a:buFont typeface="Arial" panose="020B0604020202020204" pitchFamily="34" charset="0"/>
              <a:buNone/>
            </a:lvl4pPr>
            <a:lvl5pPr indent="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a:t>Bancolombia. Científico de datos</a:t>
            </a:r>
          </a:p>
        </p:txBody>
      </p:sp>
      <p:sp>
        <p:nvSpPr>
          <p:cNvPr id="11" name="Marcador de texto 9">
            <a:extLst>
              <a:ext uri="{FF2B5EF4-FFF2-40B4-BE49-F238E27FC236}">
                <a16:creationId xmlns:a16="http://schemas.microsoft.com/office/drawing/2014/main" id="{F6257946-8699-4601-9A11-B67DD59E29BA}"/>
              </a:ext>
            </a:extLst>
          </p:cNvPr>
          <p:cNvSpPr txBox="1">
            <a:spLocks/>
          </p:cNvSpPr>
          <p:nvPr/>
        </p:nvSpPr>
        <p:spPr>
          <a:xfrm>
            <a:off x="3527892" y="5898123"/>
            <a:ext cx="2981903" cy="29019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O"/>
              <a:t>Dany Palacio Agudelo</a:t>
            </a:r>
          </a:p>
        </p:txBody>
      </p:sp>
      <p:sp>
        <p:nvSpPr>
          <p:cNvPr id="12" name="Marcador de texto 10">
            <a:extLst>
              <a:ext uri="{FF2B5EF4-FFF2-40B4-BE49-F238E27FC236}">
                <a16:creationId xmlns:a16="http://schemas.microsoft.com/office/drawing/2014/main" id="{F03B53D9-4F79-4D99-BEC0-1A86D100626A}"/>
              </a:ext>
            </a:extLst>
          </p:cNvPr>
          <p:cNvSpPr txBox="1">
            <a:spLocks/>
          </p:cNvSpPr>
          <p:nvPr/>
        </p:nvSpPr>
        <p:spPr>
          <a:xfrm>
            <a:off x="6509795" y="5896010"/>
            <a:ext cx="5231491" cy="744475"/>
          </a:xfrm>
          <a:prstGeom prst="rect">
            <a:avLst/>
          </a:prstGeom>
        </p:spPr>
        <p:txBody>
          <a:bodyPr vert="horz" lIns="91440" tIns="45720" rIns="91440" bIns="45720" rtlCol="0">
            <a:normAutofit/>
          </a:bodyPr>
          <a:lstStyle>
            <a:defPPr>
              <a:defRPr lang="es-CO"/>
            </a:defPPr>
            <a:lvl1pPr indent="0">
              <a:lnSpc>
                <a:spcPct val="90000"/>
              </a:lnSpc>
              <a:spcBef>
                <a:spcPts val="1000"/>
              </a:spcBef>
              <a:buFont typeface="Arial" panose="020B0604020202020204" pitchFamily="34" charset="0"/>
              <a:buNone/>
              <a:defRPr>
                <a:solidFill>
                  <a:schemeClr val="accent6">
                    <a:lumMod val="50000"/>
                  </a:schemeClr>
                </a:solidFill>
              </a:defRPr>
            </a:lvl1pPr>
            <a:lvl2pPr indent="0">
              <a:lnSpc>
                <a:spcPct val="90000"/>
              </a:lnSpc>
              <a:spcBef>
                <a:spcPts val="500"/>
              </a:spcBef>
              <a:buFont typeface="Arial" panose="020B0604020202020204" pitchFamily="34" charset="0"/>
              <a:buNone/>
            </a:lvl2pPr>
            <a:lvl3pPr indent="0">
              <a:lnSpc>
                <a:spcPct val="90000"/>
              </a:lnSpc>
              <a:spcBef>
                <a:spcPts val="500"/>
              </a:spcBef>
              <a:buFont typeface="Arial" panose="020B0604020202020204" pitchFamily="34" charset="0"/>
              <a:buNone/>
            </a:lvl3pPr>
            <a:lvl4pPr indent="0">
              <a:lnSpc>
                <a:spcPct val="90000"/>
              </a:lnSpc>
              <a:spcBef>
                <a:spcPts val="500"/>
              </a:spcBef>
              <a:buFont typeface="Arial" panose="020B0604020202020204" pitchFamily="34" charset="0"/>
              <a:buNone/>
            </a:lvl4pPr>
            <a:lvl5pPr indent="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00000"/>
              </a:lnSpc>
            </a:pPr>
            <a:r>
              <a:rPr lang="es-MX"/>
              <a:t>Servicios Ambientales y Geográficos S.A. Asistente de coordinación </a:t>
            </a:r>
            <a:endParaRPr lang="es-CO"/>
          </a:p>
        </p:txBody>
      </p:sp>
      <p:sp>
        <p:nvSpPr>
          <p:cNvPr id="14" name="CuadroTexto 13">
            <a:extLst>
              <a:ext uri="{FF2B5EF4-FFF2-40B4-BE49-F238E27FC236}">
                <a16:creationId xmlns:a16="http://schemas.microsoft.com/office/drawing/2014/main" id="{2FD8AAE3-00FA-443E-A606-036B7B5EC166}"/>
              </a:ext>
            </a:extLst>
          </p:cNvPr>
          <p:cNvSpPr txBox="1"/>
          <p:nvPr/>
        </p:nvSpPr>
        <p:spPr>
          <a:xfrm>
            <a:off x="298228" y="328888"/>
            <a:ext cx="8595242" cy="727181"/>
          </a:xfrm>
          <a:prstGeom prst="rect">
            <a:avLst/>
          </a:prstGeom>
        </p:spPr>
        <p:txBody>
          <a:bodyPr vert="horz" lIns="91440" tIns="45720" rIns="91440" bIns="45720" rtlCol="0" anchor="ctr">
            <a:normAutofit/>
          </a:bodyPr>
          <a:lstStyle>
            <a:defPPr>
              <a:defRPr lang="es-CO"/>
            </a:defPPr>
            <a:lvl1pPr indent="0">
              <a:lnSpc>
                <a:spcPct val="90000"/>
              </a:lnSpc>
              <a:spcBef>
                <a:spcPts val="1000"/>
              </a:spcBef>
              <a:buFont typeface="Arial" panose="020B0604020202020204" pitchFamily="34" charset="0"/>
              <a:buNone/>
              <a:defRPr>
                <a:solidFill>
                  <a:schemeClr val="accent6">
                    <a:lumMod val="50000"/>
                  </a:schemeClr>
                </a:solidFill>
              </a:defRPr>
            </a:lvl1pPr>
            <a:lvl2pPr indent="0">
              <a:lnSpc>
                <a:spcPct val="90000"/>
              </a:lnSpc>
              <a:spcBef>
                <a:spcPts val="500"/>
              </a:spcBef>
              <a:buFont typeface="Arial" panose="020B0604020202020204" pitchFamily="34" charset="0"/>
              <a:buNone/>
            </a:lvl2pPr>
            <a:lvl3pPr indent="0">
              <a:lnSpc>
                <a:spcPct val="90000"/>
              </a:lnSpc>
              <a:spcBef>
                <a:spcPts val="500"/>
              </a:spcBef>
              <a:buFont typeface="Arial" panose="020B0604020202020204" pitchFamily="34" charset="0"/>
              <a:buNone/>
            </a:lvl3pPr>
            <a:lvl4pPr indent="0">
              <a:lnSpc>
                <a:spcPct val="90000"/>
              </a:lnSpc>
              <a:spcBef>
                <a:spcPts val="500"/>
              </a:spcBef>
              <a:buFont typeface="Arial" panose="020B0604020202020204" pitchFamily="34" charset="0"/>
              <a:buNone/>
            </a:lvl4pPr>
            <a:lvl5pPr indent="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b="1"/>
              <a:t>Maestría en Ciencia de Datos y Analítica. 	Proyecto integrador 1. 	2024-1</a:t>
            </a:r>
          </a:p>
        </p:txBody>
      </p:sp>
      <p:sp>
        <p:nvSpPr>
          <p:cNvPr id="13" name="Marcador de texto 5">
            <a:extLst>
              <a:ext uri="{FF2B5EF4-FFF2-40B4-BE49-F238E27FC236}">
                <a16:creationId xmlns:a16="http://schemas.microsoft.com/office/drawing/2014/main" id="{DDC825A4-21DE-47E7-92D0-1F6E75C3D00C}"/>
              </a:ext>
            </a:extLst>
          </p:cNvPr>
          <p:cNvSpPr txBox="1">
            <a:spLocks/>
          </p:cNvSpPr>
          <p:nvPr/>
        </p:nvSpPr>
        <p:spPr>
          <a:xfrm rot="5400000">
            <a:off x="1554337" y="4296386"/>
            <a:ext cx="2930826" cy="290199"/>
          </a:xfrm>
          <a:prstGeom prst="rect">
            <a:avLst/>
          </a:prstGeom>
        </p:spPr>
        <p:txBody>
          <a:bodyPr vert="vert270" lIns="91440" tIns="45720" rIns="91440" bIns="45720" rtlCol="0">
            <a:noAutofit/>
          </a:bodyPr>
          <a:lstStyle>
            <a:defPPr>
              <a:defRPr lang="es-CO"/>
            </a:defPPr>
            <a:lvl1pPr indent="0">
              <a:lnSpc>
                <a:spcPct val="90000"/>
              </a:lnSpc>
              <a:spcBef>
                <a:spcPts val="1000"/>
              </a:spcBef>
              <a:buFont typeface="Arial" panose="020B0604020202020204" pitchFamily="34" charset="0"/>
              <a:buNone/>
              <a:defRPr b="1">
                <a:latin typeface="+mj-lt"/>
              </a:defRPr>
            </a:lvl1pPr>
            <a:lvl2pPr indent="0">
              <a:lnSpc>
                <a:spcPct val="90000"/>
              </a:lnSpc>
              <a:spcBef>
                <a:spcPts val="500"/>
              </a:spcBef>
              <a:buFont typeface="Arial" panose="020B0604020202020204" pitchFamily="34" charset="0"/>
              <a:buNone/>
            </a:lvl2pPr>
            <a:lvl3pPr indent="0">
              <a:lnSpc>
                <a:spcPct val="90000"/>
              </a:lnSpc>
              <a:spcBef>
                <a:spcPts val="500"/>
              </a:spcBef>
              <a:buFont typeface="Arial" panose="020B0604020202020204" pitchFamily="34" charset="0"/>
              <a:buNone/>
            </a:lvl3pPr>
            <a:lvl4pPr indent="0">
              <a:lnSpc>
                <a:spcPct val="90000"/>
              </a:lnSpc>
              <a:spcBef>
                <a:spcPts val="500"/>
              </a:spcBef>
              <a:buFont typeface="Arial" panose="020B0604020202020204" pitchFamily="34" charset="0"/>
              <a:buNone/>
            </a:lvl4pPr>
            <a:lvl5pPr indent="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es-CO" sz="2800">
                <a:ln>
                  <a:solidFill>
                    <a:schemeClr val="tx1"/>
                  </a:solidFill>
                </a:ln>
                <a:solidFill>
                  <a:schemeClr val="bg1"/>
                </a:solidFill>
              </a:rPr>
              <a:t>GRUPO</a:t>
            </a:r>
          </a:p>
          <a:p>
            <a:pPr algn="ctr"/>
            <a:r>
              <a:rPr lang="es-CO" sz="2800">
                <a:ln>
                  <a:solidFill>
                    <a:schemeClr val="tx1"/>
                  </a:solidFill>
                </a:ln>
                <a:solidFill>
                  <a:schemeClr val="bg1"/>
                </a:solidFill>
              </a:rPr>
              <a:t>  10</a:t>
            </a:r>
          </a:p>
        </p:txBody>
      </p:sp>
    </p:spTree>
    <p:extLst>
      <p:ext uri="{BB962C8B-B14F-4D97-AF65-F5344CB8AC3E}">
        <p14:creationId xmlns:p14="http://schemas.microsoft.com/office/powerpoint/2010/main" val="1940485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911DAA1F-508F-4E7D-9ABF-F9FB330D4528}"/>
              </a:ext>
            </a:extLst>
          </p:cNvPr>
          <p:cNvSpPr>
            <a:spLocks noGrp="1"/>
          </p:cNvSpPr>
          <p:nvPr>
            <p:ph type="sldNum" sz="quarter" idx="11"/>
          </p:nvPr>
        </p:nvSpPr>
        <p:spPr/>
        <p:txBody>
          <a:bodyPr/>
          <a:lstStyle/>
          <a:p>
            <a:fld id="{371CA52D-80BA-40FF-AF84-7C7CFA176718}" type="slidenum">
              <a:rPr lang="es-CO" smtClean="0"/>
              <a:t>20</a:t>
            </a:fld>
            <a:endParaRPr lang="es-CO"/>
          </a:p>
        </p:txBody>
      </p:sp>
      <p:sp>
        <p:nvSpPr>
          <p:cNvPr id="3" name="Título 1">
            <a:extLst>
              <a:ext uri="{FF2B5EF4-FFF2-40B4-BE49-F238E27FC236}">
                <a16:creationId xmlns:a16="http://schemas.microsoft.com/office/drawing/2014/main" id="{38A228F1-E933-4E54-9203-EE0789AE9955}"/>
              </a:ext>
            </a:extLst>
          </p:cNvPr>
          <p:cNvSpPr txBox="1">
            <a:spLocks/>
          </p:cNvSpPr>
          <p:nvPr/>
        </p:nvSpPr>
        <p:spPr>
          <a:xfrm>
            <a:off x="2171700" y="508100"/>
            <a:ext cx="6623957" cy="702384"/>
          </a:xfrm>
          <a:prstGeom prst="rect">
            <a:avLst/>
          </a:prstGeom>
        </p:spPr>
        <p:txBody>
          <a:bodyPr vert="horz" lIns="91440" tIns="45720" rIns="91440" bIns="45720" rtlCol="0" anchor="ctr">
            <a:normAutofit/>
          </a:bodyPr>
          <a:lstStyle>
            <a:lvl1pPr>
              <a:lnSpc>
                <a:spcPct val="90000"/>
              </a:lnSpc>
              <a:spcBef>
                <a:spcPct val="0"/>
              </a:spcBef>
              <a:buNone/>
              <a:defRPr lang="es-CO" sz="4400" b="1" dirty="0">
                <a:latin typeface="+mj-lt"/>
                <a:ea typeface="+mj-ea"/>
                <a:cs typeface="Arial"/>
              </a:defRPr>
            </a:lvl1pPr>
          </a:lstStyle>
          <a:p>
            <a:r>
              <a:rPr lang="es-MX"/>
              <a:t>Elección y tuneado</a:t>
            </a:r>
          </a:p>
        </p:txBody>
      </p:sp>
      <p:sp>
        <p:nvSpPr>
          <p:cNvPr id="4" name="Marcador de texto 2">
            <a:extLst>
              <a:ext uri="{FF2B5EF4-FFF2-40B4-BE49-F238E27FC236}">
                <a16:creationId xmlns:a16="http://schemas.microsoft.com/office/drawing/2014/main" id="{CE6D2859-BBB2-4E69-90A3-55570FD6551C}"/>
              </a:ext>
            </a:extLst>
          </p:cNvPr>
          <p:cNvSpPr txBox="1">
            <a:spLocks/>
          </p:cNvSpPr>
          <p:nvPr/>
        </p:nvSpPr>
        <p:spPr>
          <a:xfrm>
            <a:off x="176096" y="261461"/>
            <a:ext cx="1995604" cy="1195662"/>
          </a:xfrm>
          <a:prstGeom prst="rect">
            <a:avLst/>
          </a:prstGeom>
        </p:spPr>
        <p:txBody>
          <a:bodyPr vert="horz" lIns="91440" tIns="45720" rIns="91440" bIns="45720" rtlCol="0" anchor="ctr">
            <a:noAutofit/>
          </a:bodyPr>
          <a:lstStyle>
            <a:lvl1pPr indent="0">
              <a:lnSpc>
                <a:spcPct val="90000"/>
              </a:lnSpc>
              <a:spcBef>
                <a:spcPts val="1000"/>
              </a:spcBef>
              <a:buFont typeface="Arial" panose="020B0604020202020204" pitchFamily="34" charset="0"/>
              <a:buNone/>
              <a:defRPr sz="6000" b="1">
                <a:latin typeface="+mj-lt"/>
              </a:defRPr>
            </a:lvl1pPr>
            <a:lvl2pPr indent="0">
              <a:lnSpc>
                <a:spcPct val="90000"/>
              </a:lnSpc>
              <a:spcBef>
                <a:spcPts val="500"/>
              </a:spcBef>
              <a:buFont typeface="Arial" panose="020B0604020202020204" pitchFamily="34" charset="0"/>
              <a:buNone/>
            </a:lvl2pPr>
            <a:lvl3pPr indent="0">
              <a:lnSpc>
                <a:spcPct val="90000"/>
              </a:lnSpc>
              <a:spcBef>
                <a:spcPts val="500"/>
              </a:spcBef>
              <a:buFont typeface="Arial" panose="020B0604020202020204" pitchFamily="34" charset="0"/>
              <a:buNone/>
            </a:lvl3pPr>
            <a:lvl4pPr indent="0">
              <a:lnSpc>
                <a:spcPct val="90000"/>
              </a:lnSpc>
              <a:spcBef>
                <a:spcPts val="500"/>
              </a:spcBef>
              <a:buFont typeface="Arial" panose="020B0604020202020204" pitchFamily="34" charset="0"/>
              <a:buNone/>
            </a:lvl4pPr>
            <a:lvl5pPr indent="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a:t>2.2.2</a:t>
            </a:r>
          </a:p>
        </p:txBody>
      </p:sp>
      <p:sp>
        <p:nvSpPr>
          <p:cNvPr id="5" name="Rectángulo: esquinas redondeadas 4">
            <a:extLst>
              <a:ext uri="{FF2B5EF4-FFF2-40B4-BE49-F238E27FC236}">
                <a16:creationId xmlns:a16="http://schemas.microsoft.com/office/drawing/2014/main" id="{EA432747-733C-4786-BC85-FB92465E5A74}"/>
              </a:ext>
            </a:extLst>
          </p:cNvPr>
          <p:cNvSpPr/>
          <p:nvPr/>
        </p:nvSpPr>
        <p:spPr>
          <a:xfrm>
            <a:off x="9175611" y="1703762"/>
            <a:ext cx="2220409" cy="956807"/>
          </a:xfrm>
          <a:prstGeom prst="roundRect">
            <a:avLst/>
          </a:prstGeom>
          <a:solidFill>
            <a:schemeClr val="accent1">
              <a:lumMod val="20000"/>
              <a:lumOff val="80000"/>
            </a:schemeClr>
          </a:solidFill>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75786" tIns="75786" rIns="75786" bIns="75786" numCol="1" spcCol="1270" anchor="ctr" anchorCtr="0">
            <a:noAutofit/>
          </a:bodyPr>
          <a:lstStyle/>
          <a:p>
            <a:pPr marL="0" lvl="0" indent="0" algn="ctr" defTabSz="488950">
              <a:lnSpc>
                <a:spcPct val="90000"/>
              </a:lnSpc>
              <a:spcBef>
                <a:spcPct val="0"/>
              </a:spcBef>
              <a:spcAft>
                <a:spcPct val="35000"/>
              </a:spcAft>
              <a:buNone/>
            </a:pPr>
            <a:r>
              <a:rPr lang="es-CO" sz="1800" b="1" kern="1200"/>
              <a:t>Tunear hiperparámetros</a:t>
            </a:r>
            <a:endParaRPr lang="es-CO" sz="1800" kern="1200"/>
          </a:p>
        </p:txBody>
      </p:sp>
      <p:sp>
        <p:nvSpPr>
          <p:cNvPr id="6" name="Forma libre: forma 5">
            <a:extLst>
              <a:ext uri="{FF2B5EF4-FFF2-40B4-BE49-F238E27FC236}">
                <a16:creationId xmlns:a16="http://schemas.microsoft.com/office/drawing/2014/main" id="{E4AE7C85-9467-4F71-91E4-B25B87F65802}"/>
              </a:ext>
            </a:extLst>
          </p:cNvPr>
          <p:cNvSpPr/>
          <p:nvPr/>
        </p:nvSpPr>
        <p:spPr>
          <a:xfrm>
            <a:off x="5085076" y="1703762"/>
            <a:ext cx="1975169" cy="956807"/>
          </a:xfrm>
          <a:custGeom>
            <a:avLst/>
            <a:gdLst>
              <a:gd name="connsiteX0" fmla="*/ 0 w 1277290"/>
              <a:gd name="connsiteY0" fmla="*/ 76637 h 766374"/>
              <a:gd name="connsiteX1" fmla="*/ 76637 w 1277290"/>
              <a:gd name="connsiteY1" fmla="*/ 0 h 766374"/>
              <a:gd name="connsiteX2" fmla="*/ 1200653 w 1277290"/>
              <a:gd name="connsiteY2" fmla="*/ 0 h 766374"/>
              <a:gd name="connsiteX3" fmla="*/ 1277290 w 1277290"/>
              <a:gd name="connsiteY3" fmla="*/ 76637 h 766374"/>
              <a:gd name="connsiteX4" fmla="*/ 1277290 w 1277290"/>
              <a:gd name="connsiteY4" fmla="*/ 689737 h 766374"/>
              <a:gd name="connsiteX5" fmla="*/ 1200653 w 1277290"/>
              <a:gd name="connsiteY5" fmla="*/ 766374 h 766374"/>
              <a:gd name="connsiteX6" fmla="*/ 76637 w 1277290"/>
              <a:gd name="connsiteY6" fmla="*/ 766374 h 766374"/>
              <a:gd name="connsiteX7" fmla="*/ 0 w 1277290"/>
              <a:gd name="connsiteY7" fmla="*/ 689737 h 766374"/>
              <a:gd name="connsiteX8" fmla="*/ 0 w 1277290"/>
              <a:gd name="connsiteY8" fmla="*/ 76637 h 766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7290" h="766374">
                <a:moveTo>
                  <a:pt x="0" y="76637"/>
                </a:moveTo>
                <a:cubicBezTo>
                  <a:pt x="0" y="34312"/>
                  <a:pt x="34312" y="0"/>
                  <a:pt x="76637" y="0"/>
                </a:cubicBezTo>
                <a:lnTo>
                  <a:pt x="1200653" y="0"/>
                </a:lnTo>
                <a:cubicBezTo>
                  <a:pt x="1242978" y="0"/>
                  <a:pt x="1277290" y="34312"/>
                  <a:pt x="1277290" y="76637"/>
                </a:cubicBezTo>
                <a:lnTo>
                  <a:pt x="1277290" y="689737"/>
                </a:lnTo>
                <a:cubicBezTo>
                  <a:pt x="1277290" y="732062"/>
                  <a:pt x="1242978" y="766374"/>
                  <a:pt x="1200653" y="766374"/>
                </a:cubicBezTo>
                <a:lnTo>
                  <a:pt x="76637" y="766374"/>
                </a:lnTo>
                <a:cubicBezTo>
                  <a:pt x="34312" y="766374"/>
                  <a:pt x="0" y="732062"/>
                  <a:pt x="0" y="689737"/>
                </a:cubicBezTo>
                <a:lnTo>
                  <a:pt x="0" y="76637"/>
                </a:lnTo>
                <a:close/>
              </a:path>
            </a:pathLst>
          </a:custGeom>
          <a:solidFill>
            <a:schemeClr val="accent1">
              <a:lumMod val="40000"/>
              <a:lumOff val="60000"/>
            </a:schemeClr>
          </a:solidFill>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75786" tIns="75786" rIns="75786" bIns="75786" numCol="1" spcCol="1270" anchor="ctr" anchorCtr="0">
            <a:noAutofit/>
          </a:bodyPr>
          <a:lstStyle/>
          <a:p>
            <a:pPr marL="0" lvl="0" indent="0" algn="ctr" defTabSz="622300">
              <a:lnSpc>
                <a:spcPct val="90000"/>
              </a:lnSpc>
              <a:spcBef>
                <a:spcPct val="0"/>
              </a:spcBef>
              <a:spcAft>
                <a:spcPct val="35000"/>
              </a:spcAft>
              <a:buNone/>
            </a:pPr>
            <a:r>
              <a:rPr lang="es-CO" sz="1800" b="1" kern="1200"/>
              <a:t>Entrena el mejor modelo</a:t>
            </a:r>
            <a:endParaRPr lang="es-CO" sz="1800" kern="1200"/>
          </a:p>
        </p:txBody>
      </p:sp>
      <p:sp>
        <p:nvSpPr>
          <p:cNvPr id="7" name="Forma libre: forma 6">
            <a:extLst>
              <a:ext uri="{FF2B5EF4-FFF2-40B4-BE49-F238E27FC236}">
                <a16:creationId xmlns:a16="http://schemas.microsoft.com/office/drawing/2014/main" id="{8D978807-3617-4396-994A-9FA07F8CBC31}"/>
              </a:ext>
            </a:extLst>
          </p:cNvPr>
          <p:cNvSpPr/>
          <p:nvPr/>
        </p:nvSpPr>
        <p:spPr>
          <a:xfrm>
            <a:off x="795980" y="1703761"/>
            <a:ext cx="2147346" cy="956807"/>
          </a:xfrm>
          <a:custGeom>
            <a:avLst/>
            <a:gdLst>
              <a:gd name="connsiteX0" fmla="*/ 0 w 1388632"/>
              <a:gd name="connsiteY0" fmla="*/ 76637 h 766374"/>
              <a:gd name="connsiteX1" fmla="*/ 76637 w 1388632"/>
              <a:gd name="connsiteY1" fmla="*/ 0 h 766374"/>
              <a:gd name="connsiteX2" fmla="*/ 1311995 w 1388632"/>
              <a:gd name="connsiteY2" fmla="*/ 0 h 766374"/>
              <a:gd name="connsiteX3" fmla="*/ 1388632 w 1388632"/>
              <a:gd name="connsiteY3" fmla="*/ 76637 h 766374"/>
              <a:gd name="connsiteX4" fmla="*/ 1388632 w 1388632"/>
              <a:gd name="connsiteY4" fmla="*/ 689737 h 766374"/>
              <a:gd name="connsiteX5" fmla="*/ 1311995 w 1388632"/>
              <a:gd name="connsiteY5" fmla="*/ 766374 h 766374"/>
              <a:gd name="connsiteX6" fmla="*/ 76637 w 1388632"/>
              <a:gd name="connsiteY6" fmla="*/ 766374 h 766374"/>
              <a:gd name="connsiteX7" fmla="*/ 0 w 1388632"/>
              <a:gd name="connsiteY7" fmla="*/ 689737 h 766374"/>
              <a:gd name="connsiteX8" fmla="*/ 0 w 1388632"/>
              <a:gd name="connsiteY8" fmla="*/ 76637 h 766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632" h="766374">
                <a:moveTo>
                  <a:pt x="0" y="76637"/>
                </a:moveTo>
                <a:cubicBezTo>
                  <a:pt x="0" y="34312"/>
                  <a:pt x="34312" y="0"/>
                  <a:pt x="76637" y="0"/>
                </a:cubicBezTo>
                <a:lnTo>
                  <a:pt x="1311995" y="0"/>
                </a:lnTo>
                <a:cubicBezTo>
                  <a:pt x="1354320" y="0"/>
                  <a:pt x="1388632" y="34312"/>
                  <a:pt x="1388632" y="76637"/>
                </a:cubicBezTo>
                <a:lnTo>
                  <a:pt x="1388632" y="689737"/>
                </a:lnTo>
                <a:cubicBezTo>
                  <a:pt x="1388632" y="732062"/>
                  <a:pt x="1354320" y="766374"/>
                  <a:pt x="1311995" y="766374"/>
                </a:cubicBezTo>
                <a:lnTo>
                  <a:pt x="76637" y="766374"/>
                </a:lnTo>
                <a:cubicBezTo>
                  <a:pt x="34312" y="766374"/>
                  <a:pt x="0" y="732062"/>
                  <a:pt x="0" y="689737"/>
                </a:cubicBezTo>
                <a:lnTo>
                  <a:pt x="0" y="76637"/>
                </a:lnTo>
                <a:close/>
              </a:path>
            </a:pathLst>
          </a:custGeom>
          <a:solidFill>
            <a:schemeClr val="accent1">
              <a:lumMod val="60000"/>
              <a:lumOff val="40000"/>
            </a:schemeClr>
          </a:solidFill>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75786" tIns="75786" rIns="75786" bIns="75786" numCol="1" spcCol="1270" anchor="ctr" anchorCtr="0">
            <a:noAutofit/>
          </a:bodyPr>
          <a:lstStyle/>
          <a:p>
            <a:pPr marL="0" lvl="0" indent="0" algn="ctr" defTabSz="622300">
              <a:lnSpc>
                <a:spcPct val="90000"/>
              </a:lnSpc>
              <a:spcBef>
                <a:spcPct val="0"/>
              </a:spcBef>
              <a:spcAft>
                <a:spcPct val="35000"/>
              </a:spcAft>
              <a:buNone/>
            </a:pPr>
            <a:r>
              <a:rPr lang="es-CO" sz="1800" b="1" kern="1200"/>
              <a:t>Comparar varios modelos</a:t>
            </a:r>
            <a:endParaRPr lang="es-CO" sz="1800" kern="1200"/>
          </a:p>
        </p:txBody>
      </p:sp>
      <p:sp>
        <p:nvSpPr>
          <p:cNvPr id="8" name="Flecha: a la derecha 7">
            <a:extLst>
              <a:ext uri="{FF2B5EF4-FFF2-40B4-BE49-F238E27FC236}">
                <a16:creationId xmlns:a16="http://schemas.microsoft.com/office/drawing/2014/main" id="{3406701D-EBC1-4F83-95F4-1539FB332F96}"/>
              </a:ext>
            </a:extLst>
          </p:cNvPr>
          <p:cNvSpPr/>
          <p:nvPr/>
        </p:nvSpPr>
        <p:spPr>
          <a:xfrm>
            <a:off x="3241421" y="1995898"/>
            <a:ext cx="1571942" cy="372534"/>
          </a:xfrm>
          <a:prstGeom prst="rightArrow">
            <a:avLst>
              <a:gd name="adj1" fmla="val 50000"/>
              <a:gd name="adj2" fmla="val 79545"/>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s-CO"/>
          </a:p>
        </p:txBody>
      </p:sp>
      <p:sp>
        <p:nvSpPr>
          <p:cNvPr id="9" name="Flecha: a la derecha 8">
            <a:extLst>
              <a:ext uri="{FF2B5EF4-FFF2-40B4-BE49-F238E27FC236}">
                <a16:creationId xmlns:a16="http://schemas.microsoft.com/office/drawing/2014/main" id="{39144C15-8BC8-4347-9BD7-F0596D7B995B}"/>
              </a:ext>
            </a:extLst>
          </p:cNvPr>
          <p:cNvSpPr/>
          <p:nvPr/>
        </p:nvSpPr>
        <p:spPr>
          <a:xfrm>
            <a:off x="7331957" y="1995898"/>
            <a:ext cx="1571942" cy="372534"/>
          </a:xfrm>
          <a:prstGeom prst="rightArrow">
            <a:avLst>
              <a:gd name="adj1" fmla="val 50000"/>
              <a:gd name="adj2" fmla="val 79545"/>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s-CO"/>
          </a:p>
        </p:txBody>
      </p:sp>
      <p:sp>
        <p:nvSpPr>
          <p:cNvPr id="10" name="CuadroTexto 9">
            <a:extLst>
              <a:ext uri="{FF2B5EF4-FFF2-40B4-BE49-F238E27FC236}">
                <a16:creationId xmlns:a16="http://schemas.microsoft.com/office/drawing/2014/main" id="{340B60FB-13A6-474C-88B5-026EF66EB5D6}"/>
              </a:ext>
            </a:extLst>
          </p:cNvPr>
          <p:cNvSpPr txBox="1"/>
          <p:nvPr/>
        </p:nvSpPr>
        <p:spPr>
          <a:xfrm>
            <a:off x="176096" y="2777552"/>
            <a:ext cx="4111424" cy="1477328"/>
          </a:xfrm>
          <a:prstGeom prst="rect">
            <a:avLst/>
          </a:prstGeom>
          <a:noFill/>
        </p:spPr>
        <p:txBody>
          <a:bodyPr wrap="square" rtlCol="0">
            <a:spAutoFit/>
          </a:bodyPr>
          <a:lstStyle/>
          <a:p>
            <a:pPr marL="342900" indent="-342900" algn="l">
              <a:buFont typeface="Wingdings" panose="05000000000000000000" pitchFamily="2" charset="2"/>
              <a:buChar char="ü"/>
            </a:pPr>
            <a:r>
              <a:rPr lang="es-CO">
                <a:latin typeface="Arial" panose="020B0604020202020204" pitchFamily="34" charset="0"/>
                <a:cs typeface="Arial" panose="020B0604020202020204" pitchFamily="34" charset="0"/>
              </a:rPr>
              <a:t>Entrenamiento de varios modelos a la vez</a:t>
            </a:r>
          </a:p>
          <a:p>
            <a:pPr marL="342900" indent="-342900" algn="l">
              <a:buFont typeface="Wingdings" panose="05000000000000000000" pitchFamily="2" charset="2"/>
              <a:buChar char="ü"/>
            </a:pPr>
            <a:r>
              <a:rPr lang="es-CO">
                <a:latin typeface="Arial" panose="020B0604020202020204" pitchFamily="34" charset="0"/>
                <a:cs typeface="Arial" panose="020B0604020202020204" pitchFamily="34" charset="0"/>
              </a:rPr>
              <a:t>Evaluar con métricas de desempeño (R2, MAPE, TT (</a:t>
            </a:r>
            <a:r>
              <a:rPr lang="es-CO" err="1">
                <a:latin typeface="Arial" panose="020B0604020202020204" pitchFamily="34" charset="0"/>
                <a:cs typeface="Arial" panose="020B0604020202020204" pitchFamily="34" charset="0"/>
              </a:rPr>
              <a:t>Sec</a:t>
            </a:r>
            <a:r>
              <a:rPr lang="es-CO">
                <a:latin typeface="Arial" panose="020B0604020202020204" pitchFamily="34" charset="0"/>
                <a:cs typeface="Arial" panose="020B0604020202020204" pitchFamily="34" charset="0"/>
              </a:rPr>
              <a:t>))</a:t>
            </a:r>
          </a:p>
          <a:p>
            <a:pPr marL="342900" indent="-342900" algn="l">
              <a:buFont typeface="Wingdings" panose="05000000000000000000" pitchFamily="2" charset="2"/>
              <a:buChar char="ü"/>
            </a:pPr>
            <a:r>
              <a:rPr lang="es-CO">
                <a:latin typeface="Arial" panose="020B0604020202020204" pitchFamily="34" charset="0"/>
                <a:cs typeface="Arial" panose="020B0604020202020204" pitchFamily="34" charset="0"/>
              </a:rPr>
              <a:t>Identificar el mejor modelo</a:t>
            </a:r>
          </a:p>
        </p:txBody>
      </p:sp>
      <p:graphicFrame>
        <p:nvGraphicFramePr>
          <p:cNvPr id="11" name="Tabla 11">
            <a:extLst>
              <a:ext uri="{FF2B5EF4-FFF2-40B4-BE49-F238E27FC236}">
                <a16:creationId xmlns:a16="http://schemas.microsoft.com/office/drawing/2014/main" id="{960F307C-631F-4D5B-AB09-0A0E394617A6}"/>
              </a:ext>
            </a:extLst>
          </p:cNvPr>
          <p:cNvGraphicFramePr>
            <a:graphicFrameLocks noGrp="1"/>
          </p:cNvGraphicFramePr>
          <p:nvPr>
            <p:extLst>
              <p:ext uri="{D42A27DB-BD31-4B8C-83A1-F6EECF244321}">
                <p14:modId xmlns:p14="http://schemas.microsoft.com/office/powerpoint/2010/main" val="798015009"/>
              </p:ext>
            </p:extLst>
          </p:nvPr>
        </p:nvGraphicFramePr>
        <p:xfrm>
          <a:off x="581871" y="4401979"/>
          <a:ext cx="2575564" cy="2194560"/>
        </p:xfrm>
        <a:graphic>
          <a:graphicData uri="http://schemas.openxmlformats.org/drawingml/2006/table">
            <a:tbl>
              <a:tblPr firstRow="1" bandRow="1">
                <a:tableStyleId>{5C22544A-7EE6-4342-B048-85BDC9FD1C3A}</a:tableStyleId>
              </a:tblPr>
              <a:tblGrid>
                <a:gridCol w="2575564">
                  <a:extLst>
                    <a:ext uri="{9D8B030D-6E8A-4147-A177-3AD203B41FA5}">
                      <a16:colId xmlns:a16="http://schemas.microsoft.com/office/drawing/2014/main" val="3163991218"/>
                    </a:ext>
                  </a:extLst>
                </a:gridCol>
              </a:tblGrid>
              <a:tr h="327233">
                <a:tc>
                  <a:txBody>
                    <a:bodyPr/>
                    <a:lstStyle/>
                    <a:p>
                      <a:pPr algn="ctr"/>
                      <a:r>
                        <a:rPr lang="es-CO"/>
                        <a:t>Modelos comparados</a:t>
                      </a:r>
                    </a:p>
                  </a:txBody>
                  <a:tcPr anchor="ctr"/>
                </a:tc>
                <a:extLst>
                  <a:ext uri="{0D108BD9-81ED-4DB2-BD59-A6C34878D82A}">
                    <a16:rowId xmlns:a16="http://schemas.microsoft.com/office/drawing/2014/main" val="1800892367"/>
                  </a:ext>
                </a:extLst>
              </a:tr>
              <a:tr h="327233">
                <a:tc>
                  <a:txBody>
                    <a:bodyPr/>
                    <a:lstStyle/>
                    <a:p>
                      <a:pPr algn="ctr"/>
                      <a:r>
                        <a:rPr lang="es-CO"/>
                        <a:t>KNN regresor</a:t>
                      </a:r>
                    </a:p>
                  </a:txBody>
                  <a:tcPr anchor="ctr"/>
                </a:tc>
                <a:extLst>
                  <a:ext uri="{0D108BD9-81ED-4DB2-BD59-A6C34878D82A}">
                    <a16:rowId xmlns:a16="http://schemas.microsoft.com/office/drawing/2014/main" val="932319412"/>
                  </a:ext>
                </a:extLst>
              </a:tr>
              <a:tr h="327233">
                <a:tc>
                  <a:txBody>
                    <a:bodyPr/>
                    <a:lstStyle/>
                    <a:p>
                      <a:pPr algn="ctr"/>
                      <a:r>
                        <a:rPr lang="es-CO"/>
                        <a:t>Regresión Lineal</a:t>
                      </a:r>
                    </a:p>
                  </a:txBody>
                  <a:tcPr anchor="ctr"/>
                </a:tc>
                <a:extLst>
                  <a:ext uri="{0D108BD9-81ED-4DB2-BD59-A6C34878D82A}">
                    <a16:rowId xmlns:a16="http://schemas.microsoft.com/office/drawing/2014/main" val="1824167612"/>
                  </a:ext>
                </a:extLst>
              </a:tr>
              <a:tr h="327233">
                <a:tc>
                  <a:txBody>
                    <a:bodyPr/>
                    <a:lstStyle/>
                    <a:p>
                      <a:pPr algn="ctr"/>
                      <a:r>
                        <a:rPr lang="es-CO"/>
                        <a:t>Regresión Ridge</a:t>
                      </a:r>
                    </a:p>
                  </a:txBody>
                  <a:tcPr anchor="ctr"/>
                </a:tc>
                <a:extLst>
                  <a:ext uri="{0D108BD9-81ED-4DB2-BD59-A6C34878D82A}">
                    <a16:rowId xmlns:a16="http://schemas.microsoft.com/office/drawing/2014/main" val="3695215142"/>
                  </a:ext>
                </a:extLst>
              </a:tr>
              <a:tr h="327233">
                <a:tc>
                  <a:txBody>
                    <a:bodyPr/>
                    <a:lstStyle/>
                    <a:p>
                      <a:pPr algn="ctr"/>
                      <a:r>
                        <a:rPr lang="es-CO"/>
                        <a:t>Regresión Lasso</a:t>
                      </a:r>
                    </a:p>
                  </a:txBody>
                  <a:tcPr anchor="ctr"/>
                </a:tc>
                <a:extLst>
                  <a:ext uri="{0D108BD9-81ED-4DB2-BD59-A6C34878D82A}">
                    <a16:rowId xmlns:a16="http://schemas.microsoft.com/office/drawing/2014/main" val="5924792"/>
                  </a:ext>
                </a:extLst>
              </a:tr>
              <a:tr h="327233">
                <a:tc>
                  <a:txBody>
                    <a:bodyPr/>
                    <a:lstStyle/>
                    <a:p>
                      <a:pPr algn="ctr"/>
                      <a:r>
                        <a:rPr lang="es-CO" err="1"/>
                        <a:t>Elastic</a:t>
                      </a:r>
                      <a:r>
                        <a:rPr lang="es-CO"/>
                        <a:t> Net</a:t>
                      </a:r>
                    </a:p>
                  </a:txBody>
                  <a:tcPr anchor="ctr"/>
                </a:tc>
                <a:extLst>
                  <a:ext uri="{0D108BD9-81ED-4DB2-BD59-A6C34878D82A}">
                    <a16:rowId xmlns:a16="http://schemas.microsoft.com/office/drawing/2014/main" val="1374196212"/>
                  </a:ext>
                </a:extLst>
              </a:tr>
            </a:tbl>
          </a:graphicData>
        </a:graphic>
      </p:graphicFrame>
      <p:graphicFrame>
        <p:nvGraphicFramePr>
          <p:cNvPr id="12" name="Tabla 11">
            <a:extLst>
              <a:ext uri="{FF2B5EF4-FFF2-40B4-BE49-F238E27FC236}">
                <a16:creationId xmlns:a16="http://schemas.microsoft.com/office/drawing/2014/main" id="{86561F66-BD80-4C24-84C9-FDB78463FFF7}"/>
              </a:ext>
            </a:extLst>
          </p:cNvPr>
          <p:cNvGraphicFramePr>
            <a:graphicFrameLocks noGrp="1"/>
          </p:cNvGraphicFramePr>
          <p:nvPr>
            <p:extLst>
              <p:ext uri="{D42A27DB-BD31-4B8C-83A1-F6EECF244321}">
                <p14:modId xmlns:p14="http://schemas.microsoft.com/office/powerpoint/2010/main" val="2970926853"/>
              </p:ext>
            </p:extLst>
          </p:nvPr>
        </p:nvGraphicFramePr>
        <p:xfrm>
          <a:off x="4231005" y="3968741"/>
          <a:ext cx="3729989" cy="2635653"/>
        </p:xfrm>
        <a:graphic>
          <a:graphicData uri="http://schemas.openxmlformats.org/drawingml/2006/table">
            <a:tbl>
              <a:tblPr firstRow="1" firstCol="1" bandRow="1">
                <a:tableStyleId>{5C22544A-7EE6-4342-B048-85BDC9FD1C3A}</a:tableStyleId>
              </a:tblPr>
              <a:tblGrid>
                <a:gridCol w="1243071">
                  <a:extLst>
                    <a:ext uri="{9D8B030D-6E8A-4147-A177-3AD203B41FA5}">
                      <a16:colId xmlns:a16="http://schemas.microsoft.com/office/drawing/2014/main" val="1717160781"/>
                    </a:ext>
                  </a:extLst>
                </a:gridCol>
                <a:gridCol w="1243459">
                  <a:extLst>
                    <a:ext uri="{9D8B030D-6E8A-4147-A177-3AD203B41FA5}">
                      <a16:colId xmlns:a16="http://schemas.microsoft.com/office/drawing/2014/main" val="3262997318"/>
                    </a:ext>
                  </a:extLst>
                </a:gridCol>
                <a:gridCol w="1243459">
                  <a:extLst>
                    <a:ext uri="{9D8B030D-6E8A-4147-A177-3AD203B41FA5}">
                      <a16:colId xmlns:a16="http://schemas.microsoft.com/office/drawing/2014/main" val="741106942"/>
                    </a:ext>
                  </a:extLst>
                </a:gridCol>
              </a:tblGrid>
              <a:tr h="518354">
                <a:tc>
                  <a:txBody>
                    <a:bodyPr/>
                    <a:lstStyle/>
                    <a:p>
                      <a:pPr indent="180340" algn="ctr">
                        <a:lnSpc>
                          <a:spcPct val="115000"/>
                        </a:lnSpc>
                      </a:pPr>
                      <a:r>
                        <a:rPr lang="es-CO" sz="1400">
                          <a:effectLst/>
                        </a:rPr>
                        <a:t>Conjunto de datos</a:t>
                      </a:r>
                      <a:endParaRPr lang="es-CO" sz="1400">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indent="180340" algn="ctr">
                        <a:lnSpc>
                          <a:spcPct val="115000"/>
                        </a:lnSpc>
                      </a:pPr>
                      <a:r>
                        <a:rPr lang="es-CO" sz="1400">
                          <a:effectLst/>
                        </a:rPr>
                        <a:t>Método de regresión</a:t>
                      </a:r>
                      <a:endParaRPr lang="es-CO" sz="1400">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indent="180340" algn="ctr">
                        <a:lnSpc>
                          <a:spcPct val="115000"/>
                        </a:lnSpc>
                      </a:pPr>
                      <a:r>
                        <a:rPr lang="es-CO" sz="1400">
                          <a:effectLst/>
                        </a:rPr>
                        <a:t>Nombre del modelo</a:t>
                      </a:r>
                      <a:endParaRPr lang="es-CO" sz="1400">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4145549199"/>
                  </a:ext>
                </a:extLst>
              </a:tr>
              <a:tr h="518354">
                <a:tc rowSpan="2">
                  <a:txBody>
                    <a:bodyPr/>
                    <a:lstStyle/>
                    <a:p>
                      <a:pPr indent="180340" algn="ctr">
                        <a:lnSpc>
                          <a:spcPct val="115000"/>
                        </a:lnSpc>
                      </a:pPr>
                      <a:r>
                        <a:rPr lang="es-CO" sz="1400">
                          <a:effectLst/>
                        </a:rPr>
                        <a:t>Variables ambientales + hora como variable categórica</a:t>
                      </a:r>
                      <a:endParaRPr lang="es-CO" sz="1400">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indent="180340" algn="ctr">
                        <a:lnSpc>
                          <a:spcPct val="115000"/>
                        </a:lnSpc>
                      </a:pPr>
                      <a:r>
                        <a:rPr lang="es-CO" sz="1400">
                          <a:effectLst/>
                        </a:rPr>
                        <a:t>Regresión lineal</a:t>
                      </a:r>
                      <a:endParaRPr lang="es-CO" sz="1400">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indent="180340" algn="ctr">
                        <a:lnSpc>
                          <a:spcPct val="115000"/>
                        </a:lnSpc>
                      </a:pPr>
                      <a:r>
                        <a:rPr lang="es-CO" sz="1400">
                          <a:effectLst/>
                        </a:rPr>
                        <a:t>RL1</a:t>
                      </a:r>
                      <a:endParaRPr lang="es-CO" sz="1400">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2788628403"/>
                  </a:ext>
                </a:extLst>
              </a:tr>
              <a:tr h="810443">
                <a:tc vMerge="1">
                  <a:txBody>
                    <a:bodyPr/>
                    <a:lstStyle/>
                    <a:p>
                      <a:endParaRPr lang="es-CO"/>
                    </a:p>
                  </a:txBody>
                  <a:tcPr/>
                </a:tc>
                <a:tc>
                  <a:txBody>
                    <a:bodyPr/>
                    <a:lstStyle/>
                    <a:p>
                      <a:pPr indent="180340" algn="ctr">
                        <a:lnSpc>
                          <a:spcPct val="115000"/>
                        </a:lnSpc>
                      </a:pPr>
                      <a:r>
                        <a:rPr lang="es-CO" sz="1400">
                          <a:effectLst/>
                        </a:rPr>
                        <a:t>KNN</a:t>
                      </a:r>
                      <a:endParaRPr lang="es-CO" sz="1400">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indent="180340" algn="ctr">
                        <a:lnSpc>
                          <a:spcPct val="115000"/>
                        </a:lnSpc>
                      </a:pPr>
                      <a:r>
                        <a:rPr lang="es-CO" sz="1400">
                          <a:effectLst/>
                        </a:rPr>
                        <a:t>KNN1</a:t>
                      </a:r>
                      <a:endParaRPr lang="es-CO" sz="1400">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3542207016"/>
                  </a:ext>
                </a:extLst>
              </a:tr>
              <a:tr h="518354">
                <a:tc rowSpan="2">
                  <a:txBody>
                    <a:bodyPr/>
                    <a:lstStyle/>
                    <a:p>
                      <a:pPr indent="180340" algn="ctr">
                        <a:lnSpc>
                          <a:spcPct val="115000"/>
                        </a:lnSpc>
                      </a:pPr>
                      <a:r>
                        <a:rPr lang="es-CO" sz="1400">
                          <a:effectLst/>
                        </a:rPr>
                        <a:t>Variables ambientales SIN hora</a:t>
                      </a:r>
                      <a:endParaRPr lang="es-CO" sz="1400">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indent="180340" algn="ctr">
                        <a:lnSpc>
                          <a:spcPct val="115000"/>
                        </a:lnSpc>
                      </a:pPr>
                      <a:r>
                        <a:rPr lang="es-CO" sz="1400">
                          <a:effectLst/>
                        </a:rPr>
                        <a:t>Regresión Lineal</a:t>
                      </a:r>
                      <a:endParaRPr lang="es-CO" sz="1400">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indent="180340" algn="ctr">
                        <a:lnSpc>
                          <a:spcPct val="115000"/>
                        </a:lnSpc>
                      </a:pPr>
                      <a:r>
                        <a:rPr lang="es-CO" sz="1400">
                          <a:effectLst/>
                        </a:rPr>
                        <a:t>RL2</a:t>
                      </a:r>
                      <a:endParaRPr lang="es-CO" sz="1400">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2489367808"/>
                  </a:ext>
                </a:extLst>
              </a:tr>
              <a:tr h="270148">
                <a:tc vMerge="1">
                  <a:txBody>
                    <a:bodyPr/>
                    <a:lstStyle/>
                    <a:p>
                      <a:endParaRPr lang="es-CO"/>
                    </a:p>
                  </a:txBody>
                  <a:tcPr/>
                </a:tc>
                <a:tc>
                  <a:txBody>
                    <a:bodyPr/>
                    <a:lstStyle/>
                    <a:p>
                      <a:pPr indent="180340" algn="ctr">
                        <a:lnSpc>
                          <a:spcPct val="115000"/>
                        </a:lnSpc>
                      </a:pPr>
                      <a:r>
                        <a:rPr lang="es-CO" sz="1400">
                          <a:effectLst/>
                        </a:rPr>
                        <a:t>KNN</a:t>
                      </a:r>
                      <a:endParaRPr lang="es-CO" sz="1400">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indent="180340" algn="ctr">
                        <a:lnSpc>
                          <a:spcPct val="115000"/>
                        </a:lnSpc>
                      </a:pPr>
                      <a:r>
                        <a:rPr lang="es-CO" sz="1400">
                          <a:effectLst/>
                        </a:rPr>
                        <a:t>KNN2</a:t>
                      </a:r>
                      <a:endParaRPr lang="es-CO" sz="1400">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440314879"/>
                  </a:ext>
                </a:extLst>
              </a:tr>
            </a:tbl>
          </a:graphicData>
        </a:graphic>
      </p:graphicFrame>
      <p:sp>
        <p:nvSpPr>
          <p:cNvPr id="13" name="CuadroTexto 12">
            <a:extLst>
              <a:ext uri="{FF2B5EF4-FFF2-40B4-BE49-F238E27FC236}">
                <a16:creationId xmlns:a16="http://schemas.microsoft.com/office/drawing/2014/main" id="{B0F185B8-4B12-4D28-B6F3-CB87091831CA}"/>
              </a:ext>
            </a:extLst>
          </p:cNvPr>
          <p:cNvSpPr txBox="1"/>
          <p:nvPr/>
        </p:nvSpPr>
        <p:spPr>
          <a:xfrm>
            <a:off x="4563846" y="2881594"/>
            <a:ext cx="3397148" cy="923330"/>
          </a:xfrm>
          <a:prstGeom prst="rect">
            <a:avLst/>
          </a:prstGeom>
          <a:noFill/>
        </p:spPr>
        <p:txBody>
          <a:bodyPr wrap="square" rtlCol="0">
            <a:spAutoFit/>
          </a:bodyPr>
          <a:lstStyle/>
          <a:p>
            <a:pPr marL="342900" indent="-342900" algn="l">
              <a:buFont typeface="Wingdings" panose="05000000000000000000" pitchFamily="2" charset="2"/>
              <a:buChar char="ü"/>
            </a:pPr>
            <a:r>
              <a:rPr lang="es-CO">
                <a:latin typeface="Arial" panose="020B0604020202020204" pitchFamily="34" charset="0"/>
                <a:cs typeface="Arial" panose="020B0604020202020204" pitchFamily="34" charset="0"/>
              </a:rPr>
              <a:t>Entrenamiento de los mejores modelos </a:t>
            </a:r>
          </a:p>
          <a:p>
            <a:pPr marL="342900" indent="-342900" algn="l">
              <a:buFont typeface="Wingdings" panose="05000000000000000000" pitchFamily="2" charset="2"/>
              <a:buChar char="ü"/>
            </a:pPr>
            <a:r>
              <a:rPr lang="es-CO">
                <a:latin typeface="Arial" panose="020B0604020202020204" pitchFamily="34" charset="0"/>
                <a:cs typeface="Arial" panose="020B0604020202020204" pitchFamily="34" charset="0"/>
              </a:rPr>
              <a:t>Validación cruzada 8 </a:t>
            </a:r>
            <a:r>
              <a:rPr lang="es-CO" err="1">
                <a:latin typeface="Arial" panose="020B0604020202020204" pitchFamily="34" charset="0"/>
                <a:cs typeface="Arial" panose="020B0604020202020204" pitchFamily="34" charset="0"/>
              </a:rPr>
              <a:t>fold</a:t>
            </a:r>
            <a:endParaRPr lang="es-CO">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15" name="CuadroTexto 14">
                <a:extLst>
                  <a:ext uri="{FF2B5EF4-FFF2-40B4-BE49-F238E27FC236}">
                    <a16:creationId xmlns:a16="http://schemas.microsoft.com/office/drawing/2014/main" id="{06D6EA27-8547-4601-8B02-161B13263A2B}"/>
                  </a:ext>
                </a:extLst>
              </p:cNvPr>
              <p:cNvSpPr txBox="1"/>
              <p:nvPr/>
            </p:nvSpPr>
            <p:spPr>
              <a:xfrm>
                <a:off x="8962108" y="2828286"/>
                <a:ext cx="2705100" cy="2119747"/>
              </a:xfrm>
              <a:prstGeom prst="rect">
                <a:avLst/>
              </a:prstGeom>
              <a:noFill/>
            </p:spPr>
            <p:txBody>
              <a:bodyPr wrap="square" rtlCol="0">
                <a:spAutoFit/>
              </a:bodyPr>
              <a:lstStyle>
                <a:defPPr>
                  <a:defRPr lang="es-CO"/>
                </a:defPPr>
                <a:lvl1pPr marL="342900" indent="-342900">
                  <a:buFont typeface="Wingdings" panose="05000000000000000000" pitchFamily="2" charset="2"/>
                  <a:buChar char="ü"/>
                  <a:defRPr>
                    <a:latin typeface="Arial" panose="020B0604020202020204" pitchFamily="34" charset="0"/>
                    <a:cs typeface="Arial" panose="020B0604020202020204" pitchFamily="34" charset="0"/>
                  </a:defRPr>
                </a:lvl1pPr>
              </a:lstStyle>
              <a:p>
                <a:pPr>
                  <a:lnSpc>
                    <a:spcPct val="150000"/>
                  </a:lnSpc>
                </a:pPr>
                <a:r>
                  <a:rPr lang="es-CO"/>
                  <a:t>Regresión lineal: intercepto y pendiente (</a:t>
                </a:r>
                <a14:m>
                  <m:oMath xmlns:m="http://schemas.openxmlformats.org/officeDocument/2006/math">
                    <m:sSub>
                      <m:sSubPr>
                        <m:ctrlPr>
                          <a:rPr lang="es-CO" b="0" i="1" smtClean="0">
                            <a:latin typeface="Cambria Math" panose="02040503050406030204" pitchFamily="18" charset="0"/>
                          </a:rPr>
                        </m:ctrlPr>
                      </m:sSubPr>
                      <m:e>
                        <m:r>
                          <a:rPr lang="es-CO" b="0" i="1" smtClean="0">
                            <a:latin typeface="Cambria Math" panose="02040503050406030204" pitchFamily="18" charset="0"/>
                          </a:rPr>
                          <m:t>𝛽</m:t>
                        </m:r>
                      </m:e>
                      <m:sub>
                        <m:r>
                          <a:rPr lang="es-CO" b="0" i="1" smtClean="0">
                            <a:latin typeface="Cambria Math" panose="02040503050406030204" pitchFamily="18" charset="0"/>
                          </a:rPr>
                          <m:t>0</m:t>
                        </m:r>
                      </m:sub>
                    </m:sSub>
                    <m:r>
                      <a:rPr lang="es-CO" b="0" i="1" smtClean="0">
                        <a:latin typeface="Cambria Math" panose="02040503050406030204" pitchFamily="18" charset="0"/>
                      </a:rPr>
                      <m:t>,</m:t>
                    </m:r>
                    <m:sSub>
                      <m:sSubPr>
                        <m:ctrlPr>
                          <a:rPr lang="es-CO" b="0" i="1" smtClean="0">
                            <a:latin typeface="Cambria Math" panose="02040503050406030204" pitchFamily="18" charset="0"/>
                          </a:rPr>
                        </m:ctrlPr>
                      </m:sSubPr>
                      <m:e>
                        <m:r>
                          <a:rPr lang="es-CO" b="0" i="1" smtClean="0">
                            <a:latin typeface="Cambria Math" panose="02040503050406030204" pitchFamily="18" charset="0"/>
                          </a:rPr>
                          <m:t>𝛽</m:t>
                        </m:r>
                      </m:e>
                      <m:sub>
                        <m:r>
                          <a:rPr lang="es-CO" b="0" i="1" smtClean="0">
                            <a:latin typeface="Cambria Math" panose="02040503050406030204" pitchFamily="18" charset="0"/>
                          </a:rPr>
                          <m:t>𝑖</m:t>
                        </m:r>
                      </m:sub>
                    </m:sSub>
                  </m:oMath>
                </a14:m>
                <a:r>
                  <a:rPr lang="es-CO"/>
                  <a:t>)</a:t>
                </a:r>
              </a:p>
              <a:p>
                <a:pPr>
                  <a:lnSpc>
                    <a:spcPct val="150000"/>
                  </a:lnSpc>
                </a:pPr>
                <a:r>
                  <a:rPr lang="es-CO"/>
                  <a:t>KNN: K, Distancia</a:t>
                </a:r>
              </a:p>
              <a:p>
                <a:pPr>
                  <a:lnSpc>
                    <a:spcPct val="150000"/>
                  </a:lnSpc>
                </a:pPr>
                <a:r>
                  <a:rPr lang="es-CO" sz="1800" i="1" err="1">
                    <a:effectLst/>
                    <a:latin typeface="Times New Roman" panose="02020603050405020304" pitchFamily="18" charset="0"/>
                    <a:ea typeface="Calibri" panose="020F0502020204030204" pitchFamily="34" charset="0"/>
                    <a:cs typeface="Arial" panose="020B0604020202020204" pitchFamily="34" charset="0"/>
                  </a:rPr>
                  <a:t>GridSearch</a:t>
                </a:r>
                <a:r>
                  <a:rPr lang="es-CO" sz="1800" i="1">
                    <a:effectLst/>
                    <a:latin typeface="Times New Roman" panose="02020603050405020304" pitchFamily="18" charset="0"/>
                    <a:ea typeface="Calibri" panose="020F0502020204030204" pitchFamily="34" charset="0"/>
                    <a:cs typeface="Arial" panose="020B0604020202020204" pitchFamily="34" charset="0"/>
                  </a:rPr>
                  <a:t> </a:t>
                </a:r>
                <a:r>
                  <a:rPr lang="es-CO" sz="1200">
                    <a:effectLst/>
                    <a:latin typeface="Times New Roman" panose="02020603050405020304" pitchFamily="18" charset="0"/>
                    <a:ea typeface="Calibri" panose="020F0502020204030204" pitchFamily="34" charset="0"/>
                    <a:cs typeface="Arial" panose="020B0604020202020204" pitchFamily="34" charset="0"/>
                  </a:rPr>
                  <a:t>[6]</a:t>
                </a:r>
                <a:r>
                  <a:rPr lang="es-CO" sz="1800" spc="-5">
                    <a:solidFill>
                      <a:srgbClr val="242424"/>
                    </a:solidFill>
                    <a:effectLst/>
                    <a:latin typeface="Georgia" panose="02040502050405020303" pitchFamily="18" charset="0"/>
                    <a:ea typeface="Calibri" panose="020F0502020204030204" pitchFamily="34" charset="0"/>
                    <a:cs typeface="Arial" panose="020B0604020202020204" pitchFamily="34" charset="0"/>
                  </a:rPr>
                  <a:t> </a:t>
                </a:r>
                <a:r>
                  <a:rPr lang="es-CO"/>
                  <a:t> </a:t>
                </a:r>
              </a:p>
            </p:txBody>
          </p:sp>
        </mc:Choice>
        <mc:Fallback>
          <p:sp>
            <p:nvSpPr>
              <p:cNvPr id="15" name="CuadroTexto 14">
                <a:extLst>
                  <a:ext uri="{FF2B5EF4-FFF2-40B4-BE49-F238E27FC236}">
                    <a16:creationId xmlns:a16="http://schemas.microsoft.com/office/drawing/2014/main" id="{06D6EA27-8547-4601-8B02-161B13263A2B}"/>
                  </a:ext>
                </a:extLst>
              </p:cNvPr>
              <p:cNvSpPr txBox="1">
                <a:spLocks noRot="1" noChangeAspect="1" noMove="1" noResize="1" noEditPoints="1" noAdjustHandles="1" noChangeArrowheads="1" noChangeShapeType="1" noTextEdit="1"/>
              </p:cNvSpPr>
              <p:nvPr/>
            </p:nvSpPr>
            <p:spPr>
              <a:xfrm>
                <a:off x="8962108" y="2828286"/>
                <a:ext cx="2705100" cy="2119747"/>
              </a:xfrm>
              <a:prstGeom prst="rect">
                <a:avLst/>
              </a:prstGeom>
              <a:blipFill>
                <a:blip r:embed="rId3"/>
                <a:stretch>
                  <a:fillRect l="-1351" b="-3736"/>
                </a:stretch>
              </a:blipFill>
            </p:spPr>
            <p:txBody>
              <a:bodyPr/>
              <a:lstStyle/>
              <a:p>
                <a:r>
                  <a:rPr lang="en-US">
                    <a:noFill/>
                  </a:rPr>
                  <a:t> </a:t>
                </a:r>
              </a:p>
            </p:txBody>
          </p:sp>
        </mc:Fallback>
      </mc:AlternateContent>
      <p:pic>
        <p:nvPicPr>
          <p:cNvPr id="17" name="Imagen 16">
            <a:extLst>
              <a:ext uri="{FF2B5EF4-FFF2-40B4-BE49-F238E27FC236}">
                <a16:creationId xmlns:a16="http://schemas.microsoft.com/office/drawing/2014/main" id="{F9B7B3DE-8140-4272-98AD-BBDD8CEBC2FF}"/>
              </a:ext>
            </a:extLst>
          </p:cNvPr>
          <p:cNvPicPr>
            <a:picLocks noChangeAspect="1"/>
          </p:cNvPicPr>
          <p:nvPr/>
        </p:nvPicPr>
        <p:blipFill>
          <a:blip r:embed="rId4"/>
          <a:stretch>
            <a:fillRect/>
          </a:stretch>
        </p:blipFill>
        <p:spPr>
          <a:xfrm>
            <a:off x="9177945" y="4989266"/>
            <a:ext cx="1470177" cy="1549646"/>
          </a:xfrm>
          <a:prstGeom prst="rect">
            <a:avLst/>
          </a:prstGeom>
        </p:spPr>
      </p:pic>
      <p:sp>
        <p:nvSpPr>
          <p:cNvPr id="19" name="CuadroTexto 18">
            <a:extLst>
              <a:ext uri="{FF2B5EF4-FFF2-40B4-BE49-F238E27FC236}">
                <a16:creationId xmlns:a16="http://schemas.microsoft.com/office/drawing/2014/main" id="{F89351C3-C2C2-43C4-9992-0D9083767A9D}"/>
              </a:ext>
            </a:extLst>
          </p:cNvPr>
          <p:cNvSpPr txBox="1"/>
          <p:nvPr/>
        </p:nvSpPr>
        <p:spPr>
          <a:xfrm>
            <a:off x="0" y="6594517"/>
            <a:ext cx="11847444" cy="253916"/>
          </a:xfrm>
          <a:prstGeom prst="rect">
            <a:avLst/>
          </a:prstGeom>
          <a:noFill/>
        </p:spPr>
        <p:txBody>
          <a:bodyPr wrap="square">
            <a:spAutoFit/>
          </a:bodyPr>
          <a:lstStyle/>
          <a:p>
            <a:r>
              <a:rPr lang="es-CO" sz="1050"/>
              <a:t>[6] </a:t>
            </a:r>
            <a:r>
              <a:rPr lang="es-CO" sz="1050" err="1"/>
              <a:t>Hyperparameters</a:t>
            </a:r>
            <a:r>
              <a:rPr lang="es-CO" sz="1050"/>
              <a:t> </a:t>
            </a:r>
            <a:r>
              <a:rPr lang="es-CO" sz="1050" err="1"/>
              <a:t>Optimization</a:t>
            </a:r>
            <a:r>
              <a:rPr lang="es-CO" sz="1050"/>
              <a:t> </a:t>
            </a:r>
            <a:r>
              <a:rPr lang="es-CO" sz="1050" err="1"/>
              <a:t>methods</a:t>
            </a:r>
            <a:r>
              <a:rPr lang="es-CO" sz="1050"/>
              <a:t> – ML. </a:t>
            </a:r>
            <a:r>
              <a:rPr lang="es-CO" sz="1050" err="1"/>
              <a:t>Geeks</a:t>
            </a:r>
            <a:r>
              <a:rPr lang="es-CO" sz="1050"/>
              <a:t> </a:t>
            </a:r>
            <a:r>
              <a:rPr lang="es-CO" sz="1050" err="1"/>
              <a:t>for</a:t>
            </a:r>
            <a:r>
              <a:rPr lang="es-CO" sz="1050"/>
              <a:t> </a:t>
            </a:r>
            <a:r>
              <a:rPr lang="es-CO" sz="1050" err="1"/>
              <a:t>geeks</a:t>
            </a:r>
            <a:r>
              <a:rPr lang="es-CO" sz="1050"/>
              <a:t>. 2023. </a:t>
            </a:r>
            <a:r>
              <a:rPr lang="es-MX" sz="1050"/>
              <a:t>Accedido: jun. 1, 2024 [En línea]. Disponible en:</a:t>
            </a:r>
            <a:r>
              <a:rPr lang="es-CO" sz="1050"/>
              <a:t> https://www.geeksforgeeks.org/hyperparameters-optimization-methods-ml/</a:t>
            </a:r>
          </a:p>
        </p:txBody>
      </p:sp>
    </p:spTree>
    <p:extLst>
      <p:ext uri="{BB962C8B-B14F-4D97-AF65-F5344CB8AC3E}">
        <p14:creationId xmlns:p14="http://schemas.microsoft.com/office/powerpoint/2010/main" val="366685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p:bldP spid="13"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911DAA1F-508F-4E7D-9ABF-F9FB330D4528}"/>
              </a:ext>
            </a:extLst>
          </p:cNvPr>
          <p:cNvSpPr>
            <a:spLocks noGrp="1"/>
          </p:cNvSpPr>
          <p:nvPr>
            <p:ph type="sldNum" sz="quarter" idx="11"/>
          </p:nvPr>
        </p:nvSpPr>
        <p:spPr/>
        <p:txBody>
          <a:bodyPr/>
          <a:lstStyle/>
          <a:p>
            <a:fld id="{371CA52D-80BA-40FF-AF84-7C7CFA176718}" type="slidenum">
              <a:rPr lang="es-CO" smtClean="0"/>
              <a:t>21</a:t>
            </a:fld>
            <a:endParaRPr lang="es-CO"/>
          </a:p>
        </p:txBody>
      </p:sp>
      <p:sp>
        <p:nvSpPr>
          <p:cNvPr id="3" name="Título 1">
            <a:extLst>
              <a:ext uri="{FF2B5EF4-FFF2-40B4-BE49-F238E27FC236}">
                <a16:creationId xmlns:a16="http://schemas.microsoft.com/office/drawing/2014/main" id="{38A228F1-E933-4E54-9203-EE0789AE9955}"/>
              </a:ext>
            </a:extLst>
          </p:cNvPr>
          <p:cNvSpPr txBox="1">
            <a:spLocks/>
          </p:cNvSpPr>
          <p:nvPr/>
        </p:nvSpPr>
        <p:spPr>
          <a:xfrm>
            <a:off x="2171700" y="508100"/>
            <a:ext cx="6732199" cy="702384"/>
          </a:xfrm>
          <a:prstGeom prst="rect">
            <a:avLst/>
          </a:prstGeom>
        </p:spPr>
        <p:txBody>
          <a:bodyPr vert="horz" lIns="91440" tIns="45720" rIns="91440" bIns="45720" rtlCol="0" anchor="ctr">
            <a:normAutofit fontScale="85000" lnSpcReduction="10000"/>
          </a:bodyPr>
          <a:lstStyle>
            <a:lvl1pPr>
              <a:lnSpc>
                <a:spcPct val="90000"/>
              </a:lnSpc>
              <a:spcBef>
                <a:spcPct val="0"/>
              </a:spcBef>
              <a:buNone/>
              <a:defRPr lang="es-CO" sz="4400" b="1" dirty="0">
                <a:latin typeface="+mj-lt"/>
                <a:ea typeface="+mj-ea"/>
                <a:cs typeface="Arial"/>
              </a:defRPr>
            </a:lvl1pPr>
          </a:lstStyle>
          <a:p>
            <a:r>
              <a:rPr lang="es-MX"/>
              <a:t>Establecimiento del modelo</a:t>
            </a:r>
          </a:p>
        </p:txBody>
      </p:sp>
      <p:sp>
        <p:nvSpPr>
          <p:cNvPr id="4" name="Marcador de texto 2">
            <a:extLst>
              <a:ext uri="{FF2B5EF4-FFF2-40B4-BE49-F238E27FC236}">
                <a16:creationId xmlns:a16="http://schemas.microsoft.com/office/drawing/2014/main" id="{CE6D2859-BBB2-4E69-90A3-55570FD6551C}"/>
              </a:ext>
            </a:extLst>
          </p:cNvPr>
          <p:cNvSpPr txBox="1">
            <a:spLocks/>
          </p:cNvSpPr>
          <p:nvPr/>
        </p:nvSpPr>
        <p:spPr>
          <a:xfrm>
            <a:off x="176096" y="261461"/>
            <a:ext cx="1995604" cy="1195662"/>
          </a:xfrm>
          <a:prstGeom prst="rect">
            <a:avLst/>
          </a:prstGeom>
        </p:spPr>
        <p:txBody>
          <a:bodyPr vert="horz" lIns="91440" tIns="45720" rIns="91440" bIns="45720" rtlCol="0" anchor="ctr">
            <a:noAutofit/>
          </a:bodyPr>
          <a:lstStyle>
            <a:lvl1pPr indent="0">
              <a:lnSpc>
                <a:spcPct val="90000"/>
              </a:lnSpc>
              <a:spcBef>
                <a:spcPts val="1000"/>
              </a:spcBef>
              <a:buFont typeface="Arial" panose="020B0604020202020204" pitchFamily="34" charset="0"/>
              <a:buNone/>
              <a:defRPr sz="6000" b="1">
                <a:latin typeface="+mj-lt"/>
              </a:defRPr>
            </a:lvl1pPr>
            <a:lvl2pPr indent="0">
              <a:lnSpc>
                <a:spcPct val="90000"/>
              </a:lnSpc>
              <a:spcBef>
                <a:spcPts val="500"/>
              </a:spcBef>
              <a:buFont typeface="Arial" panose="020B0604020202020204" pitchFamily="34" charset="0"/>
              <a:buNone/>
            </a:lvl2pPr>
            <a:lvl3pPr indent="0">
              <a:lnSpc>
                <a:spcPct val="90000"/>
              </a:lnSpc>
              <a:spcBef>
                <a:spcPts val="500"/>
              </a:spcBef>
              <a:buFont typeface="Arial" panose="020B0604020202020204" pitchFamily="34" charset="0"/>
              <a:buNone/>
            </a:lvl3pPr>
            <a:lvl4pPr indent="0">
              <a:lnSpc>
                <a:spcPct val="90000"/>
              </a:lnSpc>
              <a:spcBef>
                <a:spcPts val="500"/>
              </a:spcBef>
              <a:buFont typeface="Arial" panose="020B0604020202020204" pitchFamily="34" charset="0"/>
              <a:buNone/>
            </a:lvl4pPr>
            <a:lvl5pPr indent="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a:t>2.2.3</a:t>
            </a:r>
          </a:p>
        </p:txBody>
      </p:sp>
      <p:sp>
        <p:nvSpPr>
          <p:cNvPr id="5" name="Rectángulo: esquinas redondeadas 4">
            <a:extLst>
              <a:ext uri="{FF2B5EF4-FFF2-40B4-BE49-F238E27FC236}">
                <a16:creationId xmlns:a16="http://schemas.microsoft.com/office/drawing/2014/main" id="{EA432747-733C-4786-BC85-FB92465E5A74}"/>
              </a:ext>
            </a:extLst>
          </p:cNvPr>
          <p:cNvSpPr/>
          <p:nvPr/>
        </p:nvSpPr>
        <p:spPr>
          <a:xfrm>
            <a:off x="4382770" y="1210484"/>
            <a:ext cx="3426460" cy="537460"/>
          </a:xfrm>
          <a:prstGeom prst="roundRect">
            <a:avLst/>
          </a:prstGeom>
          <a:solidFill>
            <a:srgbClr val="DAE1C9"/>
          </a:solidFill>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75786" tIns="75786" rIns="75786" bIns="75786" numCol="1" spcCol="1270" anchor="ctr" anchorCtr="0">
            <a:noAutofit/>
          </a:bodyPr>
          <a:lstStyle/>
          <a:p>
            <a:pPr marL="0" lvl="0" indent="0" algn="ctr" defTabSz="533400">
              <a:lnSpc>
                <a:spcPct val="90000"/>
              </a:lnSpc>
              <a:spcBef>
                <a:spcPct val="0"/>
              </a:spcBef>
              <a:spcAft>
                <a:spcPct val="35000"/>
              </a:spcAft>
              <a:buNone/>
            </a:pPr>
            <a:r>
              <a:rPr lang="es-CO" sz="1800" b="1" kern="1200"/>
              <a:t>Análisis de entrenamiento</a:t>
            </a:r>
            <a:endParaRPr lang="es-CO" sz="1800" kern="1200"/>
          </a:p>
        </p:txBody>
      </p:sp>
      <p:graphicFrame>
        <p:nvGraphicFramePr>
          <p:cNvPr id="10" name="Tabla 9">
            <a:extLst>
              <a:ext uri="{FF2B5EF4-FFF2-40B4-BE49-F238E27FC236}">
                <a16:creationId xmlns:a16="http://schemas.microsoft.com/office/drawing/2014/main" id="{306CF601-BEBD-4FFE-A96B-54B09CB43031}"/>
              </a:ext>
            </a:extLst>
          </p:cNvPr>
          <p:cNvGraphicFramePr>
            <a:graphicFrameLocks noGrp="1"/>
          </p:cNvGraphicFramePr>
          <p:nvPr>
            <p:extLst>
              <p:ext uri="{D42A27DB-BD31-4B8C-83A1-F6EECF244321}">
                <p14:modId xmlns:p14="http://schemas.microsoft.com/office/powerpoint/2010/main" val="210842241"/>
              </p:ext>
            </p:extLst>
          </p:nvPr>
        </p:nvGraphicFramePr>
        <p:xfrm>
          <a:off x="1458426" y="1783986"/>
          <a:ext cx="8639172" cy="4937489"/>
        </p:xfrm>
        <a:graphic>
          <a:graphicData uri="http://schemas.openxmlformats.org/drawingml/2006/table">
            <a:tbl>
              <a:tblPr firstRow="1" firstCol="1" bandRow="1">
                <a:tableStyleId>{5C22544A-7EE6-4342-B048-85BDC9FD1C3A}</a:tableStyleId>
              </a:tblPr>
              <a:tblGrid>
                <a:gridCol w="1164930">
                  <a:extLst>
                    <a:ext uri="{9D8B030D-6E8A-4147-A177-3AD203B41FA5}">
                      <a16:colId xmlns:a16="http://schemas.microsoft.com/office/drawing/2014/main" val="233740152"/>
                    </a:ext>
                  </a:extLst>
                </a:gridCol>
                <a:gridCol w="3753853">
                  <a:extLst>
                    <a:ext uri="{9D8B030D-6E8A-4147-A177-3AD203B41FA5}">
                      <a16:colId xmlns:a16="http://schemas.microsoft.com/office/drawing/2014/main" val="1643988283"/>
                    </a:ext>
                  </a:extLst>
                </a:gridCol>
                <a:gridCol w="3720389">
                  <a:extLst>
                    <a:ext uri="{9D8B030D-6E8A-4147-A177-3AD203B41FA5}">
                      <a16:colId xmlns:a16="http://schemas.microsoft.com/office/drawing/2014/main" val="2210729435"/>
                    </a:ext>
                  </a:extLst>
                </a:gridCol>
              </a:tblGrid>
              <a:tr h="381260">
                <a:tc>
                  <a:txBody>
                    <a:bodyPr/>
                    <a:lstStyle/>
                    <a:p>
                      <a:pPr indent="180340" algn="ctr">
                        <a:lnSpc>
                          <a:spcPct val="115000"/>
                        </a:lnSpc>
                      </a:pPr>
                      <a:endParaRPr lang="es-CO" sz="1400">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noFill/>
                  </a:tcPr>
                </a:tc>
                <a:tc>
                  <a:txBody>
                    <a:bodyPr/>
                    <a:lstStyle/>
                    <a:p>
                      <a:pPr indent="180340" algn="ctr">
                        <a:lnSpc>
                          <a:spcPct val="115000"/>
                        </a:lnSpc>
                      </a:pPr>
                      <a:r>
                        <a:rPr lang="es-CO" sz="1400" b="1" kern="1200">
                          <a:solidFill>
                            <a:schemeClr val="lt1"/>
                          </a:solidFill>
                          <a:effectLst/>
                          <a:latin typeface="+mn-lt"/>
                          <a:ea typeface="+mn-ea"/>
                          <a:cs typeface="+mn-cs"/>
                        </a:rPr>
                        <a:t>Análisis de residuales</a:t>
                      </a:r>
                    </a:p>
                  </a:txBody>
                  <a:tcPr marL="0" marR="0" marT="0" marB="0" anchor="ctr"/>
                </a:tc>
                <a:tc>
                  <a:txBody>
                    <a:bodyPr/>
                    <a:lstStyle/>
                    <a:p>
                      <a:pPr indent="180340" algn="ctr">
                        <a:lnSpc>
                          <a:spcPct val="115000"/>
                        </a:lnSpc>
                      </a:pPr>
                      <a:r>
                        <a:rPr lang="es-CO" sz="1400" b="1" kern="1200">
                          <a:solidFill>
                            <a:schemeClr val="lt1"/>
                          </a:solidFill>
                          <a:effectLst/>
                          <a:latin typeface="+mn-lt"/>
                          <a:ea typeface="+mn-ea"/>
                          <a:cs typeface="+mn-cs"/>
                        </a:rPr>
                        <a:t>Error de predicción</a:t>
                      </a:r>
                    </a:p>
                  </a:txBody>
                  <a:tcPr marL="0" marR="0" marT="0" marB="0" anchor="ctr"/>
                </a:tc>
                <a:extLst>
                  <a:ext uri="{0D108BD9-81ED-4DB2-BD59-A6C34878D82A}">
                    <a16:rowId xmlns:a16="http://schemas.microsoft.com/office/drawing/2014/main" val="999220171"/>
                  </a:ext>
                </a:extLst>
              </a:tr>
              <a:tr h="2284124">
                <a:tc>
                  <a:txBody>
                    <a:bodyPr/>
                    <a:lstStyle/>
                    <a:p>
                      <a:pPr indent="180340" algn="ctr">
                        <a:lnSpc>
                          <a:spcPct val="115000"/>
                        </a:lnSpc>
                      </a:pPr>
                      <a:r>
                        <a:rPr lang="es-CO" sz="1400">
                          <a:effectLst/>
                        </a:rPr>
                        <a:t>RL1</a:t>
                      </a:r>
                      <a:endParaRPr lang="es-CO" sz="1400">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indent="180340" algn="ctr">
                        <a:lnSpc>
                          <a:spcPct val="115000"/>
                        </a:lnSpc>
                      </a:pPr>
                      <a:endParaRPr lang="es-CO" sz="1400">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indent="180340" algn="ctr">
                        <a:lnSpc>
                          <a:spcPct val="115000"/>
                        </a:lnSpc>
                      </a:pPr>
                      <a:endParaRPr lang="es-CO" sz="1400">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2165230541"/>
                  </a:ext>
                </a:extLst>
              </a:tr>
              <a:tr h="2272105">
                <a:tc>
                  <a:txBody>
                    <a:bodyPr/>
                    <a:lstStyle/>
                    <a:p>
                      <a:pPr indent="180340" algn="ctr">
                        <a:lnSpc>
                          <a:spcPct val="115000"/>
                        </a:lnSpc>
                      </a:pPr>
                      <a:r>
                        <a:rPr lang="es-CO" sz="1400">
                          <a:effectLst/>
                        </a:rPr>
                        <a:t>KNN1</a:t>
                      </a:r>
                      <a:endParaRPr lang="es-CO" sz="1400">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indent="180340" algn="ctr">
                        <a:lnSpc>
                          <a:spcPct val="115000"/>
                        </a:lnSpc>
                      </a:pPr>
                      <a:endParaRPr lang="es-CO" sz="1400">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indent="180340" algn="ctr">
                        <a:lnSpc>
                          <a:spcPct val="115000"/>
                        </a:lnSpc>
                      </a:pPr>
                      <a:endParaRPr lang="es-CO" sz="1400">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3405906295"/>
                  </a:ext>
                </a:extLst>
              </a:tr>
            </a:tbl>
          </a:graphicData>
        </a:graphic>
      </p:graphicFrame>
      <p:pic>
        <p:nvPicPr>
          <p:cNvPr id="23" name="Imagen 22">
            <a:extLst>
              <a:ext uri="{FF2B5EF4-FFF2-40B4-BE49-F238E27FC236}">
                <a16:creationId xmlns:a16="http://schemas.microsoft.com/office/drawing/2014/main" id="{095F1A58-19BF-4170-B10E-05C1AD3A4138}"/>
              </a:ext>
            </a:extLst>
          </p:cNvPr>
          <p:cNvPicPr>
            <a:picLocks noChangeAspect="1"/>
          </p:cNvPicPr>
          <p:nvPr/>
        </p:nvPicPr>
        <p:blipFill>
          <a:blip r:embed="rId2"/>
          <a:stretch>
            <a:fillRect/>
          </a:stretch>
        </p:blipFill>
        <p:spPr>
          <a:xfrm>
            <a:off x="2782603" y="2213523"/>
            <a:ext cx="3409651" cy="2253976"/>
          </a:xfrm>
          <a:prstGeom prst="rect">
            <a:avLst/>
          </a:prstGeom>
        </p:spPr>
      </p:pic>
      <p:pic>
        <p:nvPicPr>
          <p:cNvPr id="25" name="Imagen 24">
            <a:extLst>
              <a:ext uri="{FF2B5EF4-FFF2-40B4-BE49-F238E27FC236}">
                <a16:creationId xmlns:a16="http://schemas.microsoft.com/office/drawing/2014/main" id="{C414A1DC-F251-49A7-8618-7C369840471F}"/>
              </a:ext>
            </a:extLst>
          </p:cNvPr>
          <p:cNvPicPr>
            <a:picLocks noChangeAspect="1"/>
          </p:cNvPicPr>
          <p:nvPr/>
        </p:nvPicPr>
        <p:blipFill>
          <a:blip r:embed="rId3"/>
          <a:stretch>
            <a:fillRect/>
          </a:stretch>
        </p:blipFill>
        <p:spPr>
          <a:xfrm>
            <a:off x="7097471" y="2253700"/>
            <a:ext cx="2110369" cy="2141290"/>
          </a:xfrm>
          <a:prstGeom prst="rect">
            <a:avLst/>
          </a:prstGeom>
        </p:spPr>
      </p:pic>
      <p:pic>
        <p:nvPicPr>
          <p:cNvPr id="7" name="Imagen 6">
            <a:extLst>
              <a:ext uri="{FF2B5EF4-FFF2-40B4-BE49-F238E27FC236}">
                <a16:creationId xmlns:a16="http://schemas.microsoft.com/office/drawing/2014/main" id="{A9B391A2-37C9-43B5-8240-7F2660BF95EC}"/>
              </a:ext>
            </a:extLst>
          </p:cNvPr>
          <p:cNvPicPr>
            <a:picLocks noChangeAspect="1"/>
          </p:cNvPicPr>
          <p:nvPr/>
        </p:nvPicPr>
        <p:blipFill>
          <a:blip r:embed="rId4"/>
          <a:stretch>
            <a:fillRect/>
          </a:stretch>
        </p:blipFill>
        <p:spPr>
          <a:xfrm>
            <a:off x="2780277" y="4451963"/>
            <a:ext cx="3433152" cy="2269512"/>
          </a:xfrm>
          <a:prstGeom prst="rect">
            <a:avLst/>
          </a:prstGeom>
        </p:spPr>
      </p:pic>
      <p:pic>
        <p:nvPicPr>
          <p:cNvPr id="9" name="Imagen 8">
            <a:extLst>
              <a:ext uri="{FF2B5EF4-FFF2-40B4-BE49-F238E27FC236}">
                <a16:creationId xmlns:a16="http://schemas.microsoft.com/office/drawing/2014/main" id="{A66F8836-33BF-4EA6-AF5A-CF23A27F72F3}"/>
              </a:ext>
            </a:extLst>
          </p:cNvPr>
          <p:cNvPicPr>
            <a:picLocks noChangeAspect="1"/>
          </p:cNvPicPr>
          <p:nvPr/>
        </p:nvPicPr>
        <p:blipFill>
          <a:blip r:embed="rId5"/>
          <a:stretch>
            <a:fillRect/>
          </a:stretch>
        </p:blipFill>
        <p:spPr>
          <a:xfrm>
            <a:off x="7091779" y="4578533"/>
            <a:ext cx="2127469" cy="2142942"/>
          </a:xfrm>
          <a:prstGeom prst="rect">
            <a:avLst/>
          </a:prstGeom>
        </p:spPr>
      </p:pic>
    </p:spTree>
    <p:extLst>
      <p:ext uri="{BB962C8B-B14F-4D97-AF65-F5344CB8AC3E}">
        <p14:creationId xmlns:p14="http://schemas.microsoft.com/office/powerpoint/2010/main" val="39752818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911DAA1F-508F-4E7D-9ABF-F9FB330D4528}"/>
              </a:ext>
            </a:extLst>
          </p:cNvPr>
          <p:cNvSpPr>
            <a:spLocks noGrp="1"/>
          </p:cNvSpPr>
          <p:nvPr>
            <p:ph type="sldNum" sz="quarter" idx="11"/>
          </p:nvPr>
        </p:nvSpPr>
        <p:spPr/>
        <p:txBody>
          <a:bodyPr/>
          <a:lstStyle/>
          <a:p>
            <a:fld id="{371CA52D-80BA-40FF-AF84-7C7CFA176718}" type="slidenum">
              <a:rPr lang="es-CO" smtClean="0"/>
              <a:t>22</a:t>
            </a:fld>
            <a:endParaRPr lang="es-CO"/>
          </a:p>
        </p:txBody>
      </p:sp>
      <p:sp>
        <p:nvSpPr>
          <p:cNvPr id="3" name="Título 1">
            <a:extLst>
              <a:ext uri="{FF2B5EF4-FFF2-40B4-BE49-F238E27FC236}">
                <a16:creationId xmlns:a16="http://schemas.microsoft.com/office/drawing/2014/main" id="{38A228F1-E933-4E54-9203-EE0789AE9955}"/>
              </a:ext>
            </a:extLst>
          </p:cNvPr>
          <p:cNvSpPr txBox="1">
            <a:spLocks/>
          </p:cNvSpPr>
          <p:nvPr/>
        </p:nvSpPr>
        <p:spPr>
          <a:xfrm>
            <a:off x="2171700" y="508100"/>
            <a:ext cx="6732199" cy="702384"/>
          </a:xfrm>
          <a:prstGeom prst="rect">
            <a:avLst/>
          </a:prstGeom>
        </p:spPr>
        <p:txBody>
          <a:bodyPr vert="horz" lIns="91440" tIns="45720" rIns="91440" bIns="45720" rtlCol="0" anchor="ctr">
            <a:normAutofit fontScale="85000" lnSpcReduction="10000"/>
          </a:bodyPr>
          <a:lstStyle>
            <a:lvl1pPr>
              <a:lnSpc>
                <a:spcPct val="90000"/>
              </a:lnSpc>
              <a:spcBef>
                <a:spcPct val="0"/>
              </a:spcBef>
              <a:buNone/>
              <a:defRPr lang="es-CO" sz="4400" b="1" dirty="0">
                <a:latin typeface="+mj-lt"/>
                <a:ea typeface="+mj-ea"/>
                <a:cs typeface="Arial"/>
              </a:defRPr>
            </a:lvl1pPr>
          </a:lstStyle>
          <a:p>
            <a:r>
              <a:rPr lang="es-MX"/>
              <a:t>Establecimiento del modelo</a:t>
            </a:r>
          </a:p>
        </p:txBody>
      </p:sp>
      <p:sp>
        <p:nvSpPr>
          <p:cNvPr id="4" name="Marcador de texto 2">
            <a:extLst>
              <a:ext uri="{FF2B5EF4-FFF2-40B4-BE49-F238E27FC236}">
                <a16:creationId xmlns:a16="http://schemas.microsoft.com/office/drawing/2014/main" id="{CE6D2859-BBB2-4E69-90A3-55570FD6551C}"/>
              </a:ext>
            </a:extLst>
          </p:cNvPr>
          <p:cNvSpPr txBox="1">
            <a:spLocks/>
          </p:cNvSpPr>
          <p:nvPr/>
        </p:nvSpPr>
        <p:spPr>
          <a:xfrm>
            <a:off x="176096" y="261461"/>
            <a:ext cx="1995604" cy="1195662"/>
          </a:xfrm>
          <a:prstGeom prst="rect">
            <a:avLst/>
          </a:prstGeom>
        </p:spPr>
        <p:txBody>
          <a:bodyPr vert="horz" lIns="91440" tIns="45720" rIns="91440" bIns="45720" rtlCol="0" anchor="ctr">
            <a:noAutofit/>
          </a:bodyPr>
          <a:lstStyle>
            <a:lvl1pPr indent="0">
              <a:lnSpc>
                <a:spcPct val="90000"/>
              </a:lnSpc>
              <a:spcBef>
                <a:spcPts val="1000"/>
              </a:spcBef>
              <a:buFont typeface="Arial" panose="020B0604020202020204" pitchFamily="34" charset="0"/>
              <a:buNone/>
              <a:defRPr sz="6000" b="1">
                <a:latin typeface="+mj-lt"/>
              </a:defRPr>
            </a:lvl1pPr>
            <a:lvl2pPr indent="0">
              <a:lnSpc>
                <a:spcPct val="90000"/>
              </a:lnSpc>
              <a:spcBef>
                <a:spcPts val="500"/>
              </a:spcBef>
              <a:buFont typeface="Arial" panose="020B0604020202020204" pitchFamily="34" charset="0"/>
              <a:buNone/>
            </a:lvl2pPr>
            <a:lvl3pPr indent="0">
              <a:lnSpc>
                <a:spcPct val="90000"/>
              </a:lnSpc>
              <a:spcBef>
                <a:spcPts val="500"/>
              </a:spcBef>
              <a:buFont typeface="Arial" panose="020B0604020202020204" pitchFamily="34" charset="0"/>
              <a:buNone/>
            </a:lvl3pPr>
            <a:lvl4pPr indent="0">
              <a:lnSpc>
                <a:spcPct val="90000"/>
              </a:lnSpc>
              <a:spcBef>
                <a:spcPts val="500"/>
              </a:spcBef>
              <a:buFont typeface="Arial" panose="020B0604020202020204" pitchFamily="34" charset="0"/>
              <a:buNone/>
            </a:lvl4pPr>
            <a:lvl5pPr indent="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a:t>2.2.3</a:t>
            </a:r>
          </a:p>
        </p:txBody>
      </p:sp>
      <p:sp>
        <p:nvSpPr>
          <p:cNvPr id="5" name="Rectángulo: esquinas redondeadas 4">
            <a:extLst>
              <a:ext uri="{FF2B5EF4-FFF2-40B4-BE49-F238E27FC236}">
                <a16:creationId xmlns:a16="http://schemas.microsoft.com/office/drawing/2014/main" id="{EA432747-733C-4786-BC85-FB92465E5A74}"/>
              </a:ext>
            </a:extLst>
          </p:cNvPr>
          <p:cNvSpPr/>
          <p:nvPr/>
        </p:nvSpPr>
        <p:spPr>
          <a:xfrm>
            <a:off x="3497378" y="1198329"/>
            <a:ext cx="3426460" cy="537460"/>
          </a:xfrm>
          <a:prstGeom prst="roundRect">
            <a:avLst/>
          </a:prstGeom>
          <a:solidFill>
            <a:srgbClr val="DAE1C9"/>
          </a:solidFill>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75786" tIns="75786" rIns="75786" bIns="75786" numCol="1" spcCol="1270" anchor="ctr" anchorCtr="0">
            <a:noAutofit/>
          </a:bodyPr>
          <a:lstStyle/>
          <a:p>
            <a:pPr marL="0" lvl="0" indent="0" algn="ctr" defTabSz="533400">
              <a:lnSpc>
                <a:spcPct val="90000"/>
              </a:lnSpc>
              <a:spcBef>
                <a:spcPct val="0"/>
              </a:spcBef>
              <a:spcAft>
                <a:spcPct val="35000"/>
              </a:spcAft>
              <a:buNone/>
            </a:pPr>
            <a:r>
              <a:rPr lang="es-CO" sz="1800" b="1" kern="1200"/>
              <a:t>Análisis de entrenamiento</a:t>
            </a:r>
            <a:endParaRPr lang="es-CO" sz="1800" kern="1200"/>
          </a:p>
        </p:txBody>
      </p:sp>
      <p:sp>
        <p:nvSpPr>
          <p:cNvPr id="6" name="Forma libre: forma 5">
            <a:extLst>
              <a:ext uri="{FF2B5EF4-FFF2-40B4-BE49-F238E27FC236}">
                <a16:creationId xmlns:a16="http://schemas.microsoft.com/office/drawing/2014/main" id="{E4AE7C85-9467-4F71-91E4-B25B87F65802}"/>
              </a:ext>
            </a:extLst>
          </p:cNvPr>
          <p:cNvSpPr/>
          <p:nvPr/>
        </p:nvSpPr>
        <p:spPr>
          <a:xfrm>
            <a:off x="9406410" y="1291800"/>
            <a:ext cx="1975169" cy="651343"/>
          </a:xfrm>
          <a:custGeom>
            <a:avLst/>
            <a:gdLst>
              <a:gd name="connsiteX0" fmla="*/ 0 w 1277290"/>
              <a:gd name="connsiteY0" fmla="*/ 76637 h 766374"/>
              <a:gd name="connsiteX1" fmla="*/ 76637 w 1277290"/>
              <a:gd name="connsiteY1" fmla="*/ 0 h 766374"/>
              <a:gd name="connsiteX2" fmla="*/ 1200653 w 1277290"/>
              <a:gd name="connsiteY2" fmla="*/ 0 h 766374"/>
              <a:gd name="connsiteX3" fmla="*/ 1277290 w 1277290"/>
              <a:gd name="connsiteY3" fmla="*/ 76637 h 766374"/>
              <a:gd name="connsiteX4" fmla="*/ 1277290 w 1277290"/>
              <a:gd name="connsiteY4" fmla="*/ 689737 h 766374"/>
              <a:gd name="connsiteX5" fmla="*/ 1200653 w 1277290"/>
              <a:gd name="connsiteY5" fmla="*/ 766374 h 766374"/>
              <a:gd name="connsiteX6" fmla="*/ 76637 w 1277290"/>
              <a:gd name="connsiteY6" fmla="*/ 766374 h 766374"/>
              <a:gd name="connsiteX7" fmla="*/ 0 w 1277290"/>
              <a:gd name="connsiteY7" fmla="*/ 689737 h 766374"/>
              <a:gd name="connsiteX8" fmla="*/ 0 w 1277290"/>
              <a:gd name="connsiteY8" fmla="*/ 76637 h 766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7290" h="766374">
                <a:moveTo>
                  <a:pt x="0" y="76637"/>
                </a:moveTo>
                <a:cubicBezTo>
                  <a:pt x="0" y="34312"/>
                  <a:pt x="34312" y="0"/>
                  <a:pt x="76637" y="0"/>
                </a:cubicBezTo>
                <a:lnTo>
                  <a:pt x="1200653" y="0"/>
                </a:lnTo>
                <a:cubicBezTo>
                  <a:pt x="1242978" y="0"/>
                  <a:pt x="1277290" y="34312"/>
                  <a:pt x="1277290" y="76637"/>
                </a:cubicBezTo>
                <a:lnTo>
                  <a:pt x="1277290" y="689737"/>
                </a:lnTo>
                <a:cubicBezTo>
                  <a:pt x="1277290" y="732062"/>
                  <a:pt x="1242978" y="766374"/>
                  <a:pt x="1200653" y="766374"/>
                </a:cubicBezTo>
                <a:lnTo>
                  <a:pt x="76637" y="766374"/>
                </a:lnTo>
                <a:cubicBezTo>
                  <a:pt x="34312" y="766374"/>
                  <a:pt x="0" y="732062"/>
                  <a:pt x="0" y="689737"/>
                </a:cubicBezTo>
                <a:lnTo>
                  <a:pt x="0" y="76637"/>
                </a:lnTo>
                <a:close/>
              </a:path>
            </a:pathLst>
          </a:custGeom>
          <a:solidFill>
            <a:srgbClr val="BBC79C"/>
          </a:solidFill>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75786" tIns="75786" rIns="75786" bIns="75786" numCol="1" spcCol="1270" anchor="ctr" anchorCtr="0">
            <a:noAutofit/>
          </a:bodyPr>
          <a:lstStyle/>
          <a:p>
            <a:pPr marL="0" lvl="0" indent="0" algn="ctr" defTabSz="622300">
              <a:lnSpc>
                <a:spcPct val="90000"/>
              </a:lnSpc>
              <a:spcBef>
                <a:spcPct val="0"/>
              </a:spcBef>
              <a:spcAft>
                <a:spcPct val="35000"/>
              </a:spcAft>
              <a:buNone/>
            </a:pPr>
            <a:r>
              <a:rPr lang="es-CO" sz="1800" b="1" kern="1200"/>
              <a:t>Validación</a:t>
            </a:r>
            <a:endParaRPr lang="es-CO" sz="1800" kern="1200"/>
          </a:p>
        </p:txBody>
      </p:sp>
      <p:sp>
        <p:nvSpPr>
          <p:cNvPr id="7" name="Forma libre: forma 6">
            <a:extLst>
              <a:ext uri="{FF2B5EF4-FFF2-40B4-BE49-F238E27FC236}">
                <a16:creationId xmlns:a16="http://schemas.microsoft.com/office/drawing/2014/main" id="{8D978807-3617-4396-994A-9FA07F8CBC31}"/>
              </a:ext>
            </a:extLst>
          </p:cNvPr>
          <p:cNvSpPr/>
          <p:nvPr/>
        </p:nvSpPr>
        <p:spPr>
          <a:xfrm>
            <a:off x="9366143" y="3928973"/>
            <a:ext cx="2069102" cy="655027"/>
          </a:xfrm>
          <a:custGeom>
            <a:avLst/>
            <a:gdLst>
              <a:gd name="connsiteX0" fmla="*/ 0 w 1388632"/>
              <a:gd name="connsiteY0" fmla="*/ 76637 h 766374"/>
              <a:gd name="connsiteX1" fmla="*/ 76637 w 1388632"/>
              <a:gd name="connsiteY1" fmla="*/ 0 h 766374"/>
              <a:gd name="connsiteX2" fmla="*/ 1311995 w 1388632"/>
              <a:gd name="connsiteY2" fmla="*/ 0 h 766374"/>
              <a:gd name="connsiteX3" fmla="*/ 1388632 w 1388632"/>
              <a:gd name="connsiteY3" fmla="*/ 76637 h 766374"/>
              <a:gd name="connsiteX4" fmla="*/ 1388632 w 1388632"/>
              <a:gd name="connsiteY4" fmla="*/ 689737 h 766374"/>
              <a:gd name="connsiteX5" fmla="*/ 1311995 w 1388632"/>
              <a:gd name="connsiteY5" fmla="*/ 766374 h 766374"/>
              <a:gd name="connsiteX6" fmla="*/ 76637 w 1388632"/>
              <a:gd name="connsiteY6" fmla="*/ 766374 h 766374"/>
              <a:gd name="connsiteX7" fmla="*/ 0 w 1388632"/>
              <a:gd name="connsiteY7" fmla="*/ 689737 h 766374"/>
              <a:gd name="connsiteX8" fmla="*/ 0 w 1388632"/>
              <a:gd name="connsiteY8" fmla="*/ 76637 h 766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632" h="766374">
                <a:moveTo>
                  <a:pt x="0" y="76637"/>
                </a:moveTo>
                <a:cubicBezTo>
                  <a:pt x="0" y="34312"/>
                  <a:pt x="34312" y="0"/>
                  <a:pt x="76637" y="0"/>
                </a:cubicBezTo>
                <a:lnTo>
                  <a:pt x="1311995" y="0"/>
                </a:lnTo>
                <a:cubicBezTo>
                  <a:pt x="1354320" y="0"/>
                  <a:pt x="1388632" y="34312"/>
                  <a:pt x="1388632" y="76637"/>
                </a:cubicBezTo>
                <a:lnTo>
                  <a:pt x="1388632" y="689737"/>
                </a:lnTo>
                <a:cubicBezTo>
                  <a:pt x="1388632" y="732062"/>
                  <a:pt x="1354320" y="766374"/>
                  <a:pt x="1311995" y="766374"/>
                </a:cubicBezTo>
                <a:lnTo>
                  <a:pt x="76637" y="766374"/>
                </a:lnTo>
                <a:cubicBezTo>
                  <a:pt x="34312" y="766374"/>
                  <a:pt x="0" y="732062"/>
                  <a:pt x="0" y="689737"/>
                </a:cubicBezTo>
                <a:lnTo>
                  <a:pt x="0" y="76637"/>
                </a:lnTo>
                <a:close/>
              </a:path>
            </a:pathLst>
          </a:custGeom>
          <a:solidFill>
            <a:srgbClr val="9AAB6C"/>
          </a:solidFill>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75786" tIns="75786" rIns="75786" bIns="75786" numCol="1" spcCol="1270" anchor="ctr" anchorCtr="0">
            <a:noAutofit/>
          </a:bodyPr>
          <a:lstStyle/>
          <a:p>
            <a:pPr marL="0" lvl="0" indent="0" algn="ctr" defTabSz="622300">
              <a:lnSpc>
                <a:spcPct val="90000"/>
              </a:lnSpc>
              <a:spcBef>
                <a:spcPct val="0"/>
              </a:spcBef>
              <a:spcAft>
                <a:spcPct val="35000"/>
              </a:spcAft>
              <a:buNone/>
            </a:pPr>
            <a:r>
              <a:rPr lang="es-CO" sz="1800" b="1" kern="1200"/>
              <a:t>Finalización</a:t>
            </a:r>
            <a:endParaRPr lang="es-CO" sz="1800" kern="1200"/>
          </a:p>
        </p:txBody>
      </p:sp>
      <p:sp>
        <p:nvSpPr>
          <p:cNvPr id="8" name="Flecha: a la derecha 7">
            <a:extLst>
              <a:ext uri="{FF2B5EF4-FFF2-40B4-BE49-F238E27FC236}">
                <a16:creationId xmlns:a16="http://schemas.microsoft.com/office/drawing/2014/main" id="{3406701D-EBC1-4F83-95F4-1539FB332F96}"/>
              </a:ext>
            </a:extLst>
          </p:cNvPr>
          <p:cNvSpPr/>
          <p:nvPr/>
        </p:nvSpPr>
        <p:spPr>
          <a:xfrm>
            <a:off x="7194622" y="1285156"/>
            <a:ext cx="1975169" cy="343934"/>
          </a:xfrm>
          <a:prstGeom prst="rightArrow">
            <a:avLst>
              <a:gd name="adj1" fmla="val 50000"/>
              <a:gd name="adj2" fmla="val 79545"/>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s-CO"/>
          </a:p>
        </p:txBody>
      </p:sp>
      <p:sp>
        <p:nvSpPr>
          <p:cNvPr id="9" name="Flecha: a la derecha 8">
            <a:extLst>
              <a:ext uri="{FF2B5EF4-FFF2-40B4-BE49-F238E27FC236}">
                <a16:creationId xmlns:a16="http://schemas.microsoft.com/office/drawing/2014/main" id="{39144C15-8BC8-4347-9BD7-F0596D7B995B}"/>
              </a:ext>
            </a:extLst>
          </p:cNvPr>
          <p:cNvSpPr/>
          <p:nvPr/>
        </p:nvSpPr>
        <p:spPr>
          <a:xfrm rot="5400000">
            <a:off x="10163294" y="3462747"/>
            <a:ext cx="474798" cy="339627"/>
          </a:xfrm>
          <a:prstGeom prst="rightArrow">
            <a:avLst>
              <a:gd name="adj1" fmla="val 50000"/>
              <a:gd name="adj2" fmla="val 79545"/>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s-CO"/>
          </a:p>
        </p:txBody>
      </p:sp>
      <p:graphicFrame>
        <p:nvGraphicFramePr>
          <p:cNvPr id="10" name="Tabla 9">
            <a:extLst>
              <a:ext uri="{FF2B5EF4-FFF2-40B4-BE49-F238E27FC236}">
                <a16:creationId xmlns:a16="http://schemas.microsoft.com/office/drawing/2014/main" id="{306CF601-BEBD-4FFE-A96B-54B09CB43031}"/>
              </a:ext>
            </a:extLst>
          </p:cNvPr>
          <p:cNvGraphicFramePr>
            <a:graphicFrameLocks noGrp="1"/>
          </p:cNvGraphicFramePr>
          <p:nvPr>
            <p:extLst>
              <p:ext uri="{D42A27DB-BD31-4B8C-83A1-F6EECF244321}">
                <p14:modId xmlns:p14="http://schemas.microsoft.com/office/powerpoint/2010/main" val="3175383786"/>
              </p:ext>
            </p:extLst>
          </p:nvPr>
        </p:nvGraphicFramePr>
        <p:xfrm>
          <a:off x="384737" y="1900713"/>
          <a:ext cx="8639172" cy="4909638"/>
        </p:xfrm>
        <a:graphic>
          <a:graphicData uri="http://schemas.openxmlformats.org/drawingml/2006/table">
            <a:tbl>
              <a:tblPr firstRow="1" firstCol="1" bandRow="1">
                <a:tableStyleId>{5C22544A-7EE6-4342-B048-85BDC9FD1C3A}</a:tableStyleId>
              </a:tblPr>
              <a:tblGrid>
                <a:gridCol w="1164930">
                  <a:extLst>
                    <a:ext uri="{9D8B030D-6E8A-4147-A177-3AD203B41FA5}">
                      <a16:colId xmlns:a16="http://schemas.microsoft.com/office/drawing/2014/main" val="233740152"/>
                    </a:ext>
                  </a:extLst>
                </a:gridCol>
                <a:gridCol w="3753853">
                  <a:extLst>
                    <a:ext uri="{9D8B030D-6E8A-4147-A177-3AD203B41FA5}">
                      <a16:colId xmlns:a16="http://schemas.microsoft.com/office/drawing/2014/main" val="1643988283"/>
                    </a:ext>
                  </a:extLst>
                </a:gridCol>
                <a:gridCol w="3720389">
                  <a:extLst>
                    <a:ext uri="{9D8B030D-6E8A-4147-A177-3AD203B41FA5}">
                      <a16:colId xmlns:a16="http://schemas.microsoft.com/office/drawing/2014/main" val="2210729435"/>
                    </a:ext>
                  </a:extLst>
                </a:gridCol>
              </a:tblGrid>
              <a:tr h="384251">
                <a:tc>
                  <a:txBody>
                    <a:bodyPr/>
                    <a:lstStyle/>
                    <a:p>
                      <a:pPr indent="180340" algn="ctr">
                        <a:lnSpc>
                          <a:spcPct val="115000"/>
                        </a:lnSpc>
                      </a:pPr>
                      <a:endParaRPr lang="es-CO" sz="1400">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noFill/>
                  </a:tcPr>
                </a:tc>
                <a:tc>
                  <a:txBody>
                    <a:bodyPr/>
                    <a:lstStyle/>
                    <a:p>
                      <a:pPr indent="180340" algn="ctr">
                        <a:lnSpc>
                          <a:spcPct val="115000"/>
                        </a:lnSpc>
                      </a:pPr>
                      <a:r>
                        <a:rPr lang="es-CO" sz="1400" b="1" kern="1200">
                          <a:solidFill>
                            <a:schemeClr val="lt1"/>
                          </a:solidFill>
                          <a:effectLst/>
                          <a:latin typeface="+mn-lt"/>
                          <a:ea typeface="+mn-ea"/>
                          <a:cs typeface="+mn-cs"/>
                        </a:rPr>
                        <a:t>Análisis de residuales</a:t>
                      </a:r>
                    </a:p>
                  </a:txBody>
                  <a:tcPr marL="0" marR="0" marT="0" marB="0" anchor="ctr"/>
                </a:tc>
                <a:tc>
                  <a:txBody>
                    <a:bodyPr/>
                    <a:lstStyle/>
                    <a:p>
                      <a:pPr indent="180340" algn="ctr">
                        <a:lnSpc>
                          <a:spcPct val="115000"/>
                        </a:lnSpc>
                      </a:pPr>
                      <a:r>
                        <a:rPr lang="es-CO" sz="1400" b="1" kern="1200">
                          <a:solidFill>
                            <a:schemeClr val="lt1"/>
                          </a:solidFill>
                          <a:effectLst/>
                          <a:latin typeface="+mn-lt"/>
                          <a:ea typeface="+mn-ea"/>
                          <a:cs typeface="+mn-cs"/>
                        </a:rPr>
                        <a:t>Error de predicción</a:t>
                      </a:r>
                    </a:p>
                  </a:txBody>
                  <a:tcPr marL="0" marR="0" marT="0" marB="0" anchor="ctr"/>
                </a:tc>
                <a:extLst>
                  <a:ext uri="{0D108BD9-81ED-4DB2-BD59-A6C34878D82A}">
                    <a16:rowId xmlns:a16="http://schemas.microsoft.com/office/drawing/2014/main" val="999220171"/>
                  </a:ext>
                </a:extLst>
              </a:tr>
              <a:tr h="2258160">
                <a:tc>
                  <a:txBody>
                    <a:bodyPr/>
                    <a:lstStyle/>
                    <a:p>
                      <a:pPr indent="180340" algn="ctr">
                        <a:lnSpc>
                          <a:spcPct val="115000"/>
                        </a:lnSpc>
                      </a:pPr>
                      <a:r>
                        <a:rPr lang="es-CO" sz="1400">
                          <a:effectLst/>
                        </a:rPr>
                        <a:t>RL2</a:t>
                      </a:r>
                      <a:endParaRPr lang="es-CO" sz="1400">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indent="180340" algn="ctr">
                        <a:lnSpc>
                          <a:spcPct val="115000"/>
                        </a:lnSpc>
                      </a:pPr>
                      <a:endParaRPr lang="es-CO" sz="1400">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indent="180340" algn="ctr">
                        <a:lnSpc>
                          <a:spcPct val="115000"/>
                        </a:lnSpc>
                      </a:pPr>
                      <a:endParaRPr lang="es-CO" sz="1400">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4214223443"/>
                  </a:ext>
                </a:extLst>
              </a:tr>
              <a:tr h="2267227">
                <a:tc>
                  <a:txBody>
                    <a:bodyPr/>
                    <a:lstStyle/>
                    <a:p>
                      <a:pPr indent="180340" algn="ctr">
                        <a:lnSpc>
                          <a:spcPct val="115000"/>
                        </a:lnSpc>
                      </a:pPr>
                      <a:r>
                        <a:rPr lang="es-CO" sz="1400">
                          <a:effectLst/>
                        </a:rPr>
                        <a:t>KNN2</a:t>
                      </a:r>
                      <a:endParaRPr lang="es-CO" sz="1400">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indent="180340" algn="ctr">
                        <a:lnSpc>
                          <a:spcPct val="115000"/>
                        </a:lnSpc>
                      </a:pPr>
                      <a:endParaRPr lang="es-CO" sz="1400">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indent="180340" algn="ctr">
                        <a:lnSpc>
                          <a:spcPct val="115000"/>
                        </a:lnSpc>
                      </a:pPr>
                      <a:endParaRPr lang="es-CO" sz="1400">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4155754019"/>
                  </a:ext>
                </a:extLst>
              </a:tr>
            </a:tbl>
          </a:graphicData>
        </a:graphic>
      </p:graphicFrame>
      <p:grpSp>
        <p:nvGrpSpPr>
          <p:cNvPr id="16" name="Grupo 15">
            <a:extLst>
              <a:ext uri="{FF2B5EF4-FFF2-40B4-BE49-F238E27FC236}">
                <a16:creationId xmlns:a16="http://schemas.microsoft.com/office/drawing/2014/main" id="{7FB38CC4-6ADB-4E59-B204-78FD2C220B69}"/>
              </a:ext>
            </a:extLst>
          </p:cNvPr>
          <p:cNvGrpSpPr/>
          <p:nvPr/>
        </p:nvGrpSpPr>
        <p:grpSpPr>
          <a:xfrm>
            <a:off x="9743299" y="1974955"/>
            <a:ext cx="1314787" cy="1242633"/>
            <a:chOff x="7305041" y="3403923"/>
            <a:chExt cx="1314787" cy="1242633"/>
          </a:xfrm>
        </p:grpSpPr>
        <p:sp>
          <p:nvSpPr>
            <p:cNvPr id="11" name="Diagrama de flujo: datos 10">
              <a:extLst>
                <a:ext uri="{FF2B5EF4-FFF2-40B4-BE49-F238E27FC236}">
                  <a16:creationId xmlns:a16="http://schemas.microsoft.com/office/drawing/2014/main" id="{AA9D37E5-30F7-43AA-A4E0-1C1723D8753D}"/>
                </a:ext>
              </a:extLst>
            </p:cNvPr>
            <p:cNvSpPr/>
            <p:nvPr/>
          </p:nvSpPr>
          <p:spPr>
            <a:xfrm>
              <a:off x="7305041" y="3865588"/>
              <a:ext cx="1217563" cy="780968"/>
            </a:xfrm>
            <a:prstGeom prst="flowChartInputOutpu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a:t>30% Val</a:t>
              </a:r>
            </a:p>
          </p:txBody>
        </p:sp>
        <p:sp>
          <p:nvSpPr>
            <p:cNvPr id="12" name="CuadroTexto 11">
              <a:extLst>
                <a:ext uri="{FF2B5EF4-FFF2-40B4-BE49-F238E27FC236}">
                  <a16:creationId xmlns:a16="http://schemas.microsoft.com/office/drawing/2014/main" id="{3C6D9BB7-0614-4E86-9A67-8D0A05B2D914}"/>
                </a:ext>
              </a:extLst>
            </p:cNvPr>
            <p:cNvSpPr txBox="1"/>
            <p:nvPr/>
          </p:nvSpPr>
          <p:spPr>
            <a:xfrm>
              <a:off x="7409240" y="3403923"/>
              <a:ext cx="1210588" cy="400110"/>
            </a:xfrm>
            <a:prstGeom prst="rect">
              <a:avLst/>
            </a:prstGeom>
            <a:noFill/>
          </p:spPr>
          <p:txBody>
            <a:bodyPr wrap="none" rtlCol="0">
              <a:spAutoFit/>
            </a:bodyPr>
            <a:lstStyle/>
            <a:p>
              <a:pPr algn="l"/>
              <a:r>
                <a:rPr lang="es-CO" sz="2000" b="1">
                  <a:latin typeface="Arial" panose="020B0604020202020204" pitchFamily="34" charset="0"/>
                  <a:cs typeface="Arial" panose="020B0604020202020204" pitchFamily="34" charset="0"/>
                </a:rPr>
                <a:t>Predecir</a:t>
              </a:r>
            </a:p>
          </p:txBody>
        </p:sp>
      </p:grpSp>
      <p:grpSp>
        <p:nvGrpSpPr>
          <p:cNvPr id="17" name="Grupo 16">
            <a:extLst>
              <a:ext uri="{FF2B5EF4-FFF2-40B4-BE49-F238E27FC236}">
                <a16:creationId xmlns:a16="http://schemas.microsoft.com/office/drawing/2014/main" id="{2BFF1E0C-914E-464A-A8DF-10FEEE5EECA3}"/>
              </a:ext>
            </a:extLst>
          </p:cNvPr>
          <p:cNvGrpSpPr/>
          <p:nvPr/>
        </p:nvGrpSpPr>
        <p:grpSpPr>
          <a:xfrm>
            <a:off x="9419771" y="4667361"/>
            <a:ext cx="1961846" cy="2020125"/>
            <a:chOff x="7922976" y="3603727"/>
            <a:chExt cx="1961846" cy="2020125"/>
          </a:xfrm>
        </p:grpSpPr>
        <p:sp>
          <p:nvSpPr>
            <p:cNvPr id="13" name="CuadroTexto 12">
              <a:extLst>
                <a:ext uri="{FF2B5EF4-FFF2-40B4-BE49-F238E27FC236}">
                  <a16:creationId xmlns:a16="http://schemas.microsoft.com/office/drawing/2014/main" id="{B227F54D-1D61-437E-8F5E-4B7C2040FEFD}"/>
                </a:ext>
              </a:extLst>
            </p:cNvPr>
            <p:cNvSpPr txBox="1"/>
            <p:nvPr/>
          </p:nvSpPr>
          <p:spPr>
            <a:xfrm>
              <a:off x="8326580" y="3603727"/>
              <a:ext cx="968535" cy="400110"/>
            </a:xfrm>
            <a:prstGeom prst="rect">
              <a:avLst/>
            </a:prstGeom>
            <a:noFill/>
          </p:spPr>
          <p:txBody>
            <a:bodyPr wrap="none" rtlCol="0">
              <a:spAutoFit/>
            </a:bodyPr>
            <a:lstStyle/>
            <a:p>
              <a:pPr algn="l"/>
              <a:r>
                <a:rPr lang="es-CO" sz="2000" b="1">
                  <a:latin typeface="Arial" panose="020B0604020202020204" pitchFamily="34" charset="0"/>
                  <a:cs typeface="Arial" panose="020B0604020202020204" pitchFamily="34" charset="0"/>
                </a:rPr>
                <a:t>Ajuste</a:t>
              </a:r>
              <a:endParaRPr lang="es-CO" sz="2400" b="1">
                <a:latin typeface="Arial" panose="020B0604020202020204" pitchFamily="34" charset="0"/>
                <a:cs typeface="Arial" panose="020B0604020202020204" pitchFamily="34" charset="0"/>
              </a:endParaRPr>
            </a:p>
          </p:txBody>
        </p:sp>
        <p:sp>
          <p:nvSpPr>
            <p:cNvPr id="14" name="Diagrama de flujo: datos 13">
              <a:extLst>
                <a:ext uri="{FF2B5EF4-FFF2-40B4-BE49-F238E27FC236}">
                  <a16:creationId xmlns:a16="http://schemas.microsoft.com/office/drawing/2014/main" id="{5045A210-2E96-49CA-A3CB-0DC96A877840}"/>
                </a:ext>
              </a:extLst>
            </p:cNvPr>
            <p:cNvSpPr/>
            <p:nvPr/>
          </p:nvSpPr>
          <p:spPr>
            <a:xfrm>
              <a:off x="8280612" y="4113192"/>
              <a:ext cx="1217563" cy="780968"/>
            </a:xfrm>
            <a:prstGeom prst="flowChartInputOutpu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a:t>Train + Val</a:t>
              </a:r>
            </a:p>
          </p:txBody>
        </p:sp>
        <p:sp>
          <p:nvSpPr>
            <p:cNvPr id="15" name="CuadroTexto 14">
              <a:extLst>
                <a:ext uri="{FF2B5EF4-FFF2-40B4-BE49-F238E27FC236}">
                  <a16:creationId xmlns:a16="http://schemas.microsoft.com/office/drawing/2014/main" id="{009A5D7B-8E32-435C-B1B0-5258658D0A67}"/>
                </a:ext>
              </a:extLst>
            </p:cNvPr>
            <p:cNvSpPr txBox="1"/>
            <p:nvPr/>
          </p:nvSpPr>
          <p:spPr>
            <a:xfrm>
              <a:off x="7922976" y="4977521"/>
              <a:ext cx="1961846" cy="646331"/>
            </a:xfrm>
            <a:prstGeom prst="rect">
              <a:avLst/>
            </a:prstGeom>
            <a:noFill/>
          </p:spPr>
          <p:txBody>
            <a:bodyPr wrap="square" rtlCol="0">
              <a:spAutoFit/>
            </a:bodyPr>
            <a:lstStyle/>
            <a:p>
              <a:pPr algn="ctr"/>
              <a:r>
                <a:rPr lang="es-CO">
                  <a:latin typeface="Arial" panose="020B0604020202020204" pitchFamily="34" charset="0"/>
                  <a:cs typeface="Arial" panose="020B0604020202020204" pitchFamily="34" charset="0"/>
                </a:rPr>
                <a:t>Congelar hiperparámetros</a:t>
              </a:r>
            </a:p>
          </p:txBody>
        </p:sp>
      </p:grpSp>
      <p:pic>
        <p:nvPicPr>
          <p:cNvPr id="20" name="Imagen 19">
            <a:extLst>
              <a:ext uri="{FF2B5EF4-FFF2-40B4-BE49-F238E27FC236}">
                <a16:creationId xmlns:a16="http://schemas.microsoft.com/office/drawing/2014/main" id="{800AC2FD-A5FE-4E58-BDE0-1C0AE252D9B0}"/>
              </a:ext>
            </a:extLst>
          </p:cNvPr>
          <p:cNvPicPr>
            <a:picLocks noChangeAspect="1"/>
          </p:cNvPicPr>
          <p:nvPr/>
        </p:nvPicPr>
        <p:blipFill>
          <a:blip r:embed="rId2"/>
          <a:stretch>
            <a:fillRect/>
          </a:stretch>
        </p:blipFill>
        <p:spPr>
          <a:xfrm>
            <a:off x="1804936" y="2370488"/>
            <a:ext cx="3103948" cy="2051889"/>
          </a:xfrm>
          <a:prstGeom prst="rect">
            <a:avLst/>
          </a:prstGeom>
        </p:spPr>
      </p:pic>
      <p:pic>
        <p:nvPicPr>
          <p:cNvPr id="22" name="Imagen 21">
            <a:extLst>
              <a:ext uri="{FF2B5EF4-FFF2-40B4-BE49-F238E27FC236}">
                <a16:creationId xmlns:a16="http://schemas.microsoft.com/office/drawing/2014/main" id="{33595DE5-5173-4CEE-BCD9-8E0CC67D4417}"/>
              </a:ext>
            </a:extLst>
          </p:cNvPr>
          <p:cNvPicPr>
            <a:picLocks noChangeAspect="1"/>
          </p:cNvPicPr>
          <p:nvPr/>
        </p:nvPicPr>
        <p:blipFill>
          <a:blip r:embed="rId3"/>
          <a:stretch>
            <a:fillRect/>
          </a:stretch>
        </p:blipFill>
        <p:spPr>
          <a:xfrm>
            <a:off x="5964812" y="2305019"/>
            <a:ext cx="2149285" cy="2180777"/>
          </a:xfrm>
          <a:prstGeom prst="rect">
            <a:avLst/>
          </a:prstGeom>
        </p:spPr>
      </p:pic>
      <p:pic>
        <p:nvPicPr>
          <p:cNvPr id="24" name="Imagen 23">
            <a:extLst>
              <a:ext uri="{FF2B5EF4-FFF2-40B4-BE49-F238E27FC236}">
                <a16:creationId xmlns:a16="http://schemas.microsoft.com/office/drawing/2014/main" id="{2DF785C3-0835-4EBE-8F57-AFE7C8C6D265}"/>
              </a:ext>
            </a:extLst>
          </p:cNvPr>
          <p:cNvPicPr>
            <a:picLocks noChangeAspect="1"/>
          </p:cNvPicPr>
          <p:nvPr/>
        </p:nvPicPr>
        <p:blipFill>
          <a:blip r:embed="rId4"/>
          <a:stretch>
            <a:fillRect/>
          </a:stretch>
        </p:blipFill>
        <p:spPr>
          <a:xfrm>
            <a:off x="1645826" y="4572218"/>
            <a:ext cx="3422167" cy="2262250"/>
          </a:xfrm>
          <a:prstGeom prst="rect">
            <a:avLst/>
          </a:prstGeom>
        </p:spPr>
      </p:pic>
      <p:pic>
        <p:nvPicPr>
          <p:cNvPr id="26" name="Imagen 25">
            <a:extLst>
              <a:ext uri="{FF2B5EF4-FFF2-40B4-BE49-F238E27FC236}">
                <a16:creationId xmlns:a16="http://schemas.microsoft.com/office/drawing/2014/main" id="{E7731BC2-051A-4459-A99D-EBA43BA1575F}"/>
              </a:ext>
            </a:extLst>
          </p:cNvPr>
          <p:cNvPicPr>
            <a:picLocks noChangeAspect="1"/>
          </p:cNvPicPr>
          <p:nvPr/>
        </p:nvPicPr>
        <p:blipFill>
          <a:blip r:embed="rId5"/>
          <a:stretch>
            <a:fillRect/>
          </a:stretch>
        </p:blipFill>
        <p:spPr>
          <a:xfrm>
            <a:off x="5913494" y="4568020"/>
            <a:ext cx="2268713" cy="2285213"/>
          </a:xfrm>
          <a:prstGeom prst="rect">
            <a:avLst/>
          </a:prstGeom>
        </p:spPr>
      </p:pic>
    </p:spTree>
    <p:extLst>
      <p:ext uri="{BB962C8B-B14F-4D97-AF65-F5344CB8AC3E}">
        <p14:creationId xmlns:p14="http://schemas.microsoft.com/office/powerpoint/2010/main" val="315278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3369A1B4-63FA-405E-8DA1-374974DE48B0}"/>
              </a:ext>
            </a:extLst>
          </p:cNvPr>
          <p:cNvSpPr>
            <a:spLocks noGrp="1"/>
          </p:cNvSpPr>
          <p:nvPr>
            <p:ph type="sldNum" sz="quarter" idx="11"/>
          </p:nvPr>
        </p:nvSpPr>
        <p:spPr/>
        <p:txBody>
          <a:bodyPr/>
          <a:lstStyle/>
          <a:p>
            <a:fld id="{371CA52D-80BA-40FF-AF84-7C7CFA176718}" type="slidenum">
              <a:rPr lang="es-CO" smtClean="0"/>
              <a:t>23</a:t>
            </a:fld>
            <a:endParaRPr lang="es-CO"/>
          </a:p>
        </p:txBody>
      </p:sp>
      <p:sp>
        <p:nvSpPr>
          <p:cNvPr id="3" name="Título 1">
            <a:extLst>
              <a:ext uri="{FF2B5EF4-FFF2-40B4-BE49-F238E27FC236}">
                <a16:creationId xmlns:a16="http://schemas.microsoft.com/office/drawing/2014/main" id="{3C18E678-D06D-4AB8-9448-7A0F0092CAFB}"/>
              </a:ext>
            </a:extLst>
          </p:cNvPr>
          <p:cNvSpPr txBox="1">
            <a:spLocks/>
          </p:cNvSpPr>
          <p:nvPr/>
        </p:nvSpPr>
        <p:spPr>
          <a:xfrm>
            <a:off x="2171700" y="508100"/>
            <a:ext cx="6732199" cy="702384"/>
          </a:xfrm>
          <a:prstGeom prst="rect">
            <a:avLst/>
          </a:prstGeom>
        </p:spPr>
        <p:txBody>
          <a:bodyPr vert="horz" lIns="91440" tIns="45720" rIns="91440" bIns="45720" rtlCol="0" anchor="ctr">
            <a:normAutofit/>
          </a:bodyPr>
          <a:lstStyle>
            <a:lvl1pPr>
              <a:lnSpc>
                <a:spcPct val="90000"/>
              </a:lnSpc>
              <a:spcBef>
                <a:spcPct val="0"/>
              </a:spcBef>
              <a:buNone/>
              <a:defRPr lang="es-CO" sz="4400" b="1" dirty="0">
                <a:latin typeface="+mj-lt"/>
                <a:ea typeface="+mj-ea"/>
                <a:cs typeface="Arial"/>
              </a:defRPr>
            </a:lvl1pPr>
          </a:lstStyle>
          <a:p>
            <a:r>
              <a:rPr lang="es-MX"/>
              <a:t>Prueba del modelo</a:t>
            </a:r>
          </a:p>
        </p:txBody>
      </p:sp>
      <p:sp>
        <p:nvSpPr>
          <p:cNvPr id="4" name="Marcador de texto 2">
            <a:extLst>
              <a:ext uri="{FF2B5EF4-FFF2-40B4-BE49-F238E27FC236}">
                <a16:creationId xmlns:a16="http://schemas.microsoft.com/office/drawing/2014/main" id="{12264E21-71BE-48DA-833C-CF237695B42B}"/>
              </a:ext>
            </a:extLst>
          </p:cNvPr>
          <p:cNvSpPr txBox="1">
            <a:spLocks/>
          </p:cNvSpPr>
          <p:nvPr/>
        </p:nvSpPr>
        <p:spPr>
          <a:xfrm>
            <a:off x="176096" y="261461"/>
            <a:ext cx="1995604" cy="1195662"/>
          </a:xfrm>
          <a:prstGeom prst="rect">
            <a:avLst/>
          </a:prstGeom>
        </p:spPr>
        <p:txBody>
          <a:bodyPr vert="horz" lIns="91440" tIns="45720" rIns="91440" bIns="45720" rtlCol="0" anchor="ctr">
            <a:noAutofit/>
          </a:bodyPr>
          <a:lstStyle>
            <a:lvl1pPr indent="0">
              <a:lnSpc>
                <a:spcPct val="90000"/>
              </a:lnSpc>
              <a:spcBef>
                <a:spcPts val="1000"/>
              </a:spcBef>
              <a:buFont typeface="Arial" panose="020B0604020202020204" pitchFamily="34" charset="0"/>
              <a:buNone/>
              <a:defRPr sz="6000" b="1">
                <a:latin typeface="+mj-lt"/>
              </a:defRPr>
            </a:lvl1pPr>
            <a:lvl2pPr indent="0">
              <a:lnSpc>
                <a:spcPct val="90000"/>
              </a:lnSpc>
              <a:spcBef>
                <a:spcPts val="500"/>
              </a:spcBef>
              <a:buFont typeface="Arial" panose="020B0604020202020204" pitchFamily="34" charset="0"/>
              <a:buNone/>
            </a:lvl2pPr>
            <a:lvl3pPr indent="0">
              <a:lnSpc>
                <a:spcPct val="90000"/>
              </a:lnSpc>
              <a:spcBef>
                <a:spcPts val="500"/>
              </a:spcBef>
              <a:buFont typeface="Arial" panose="020B0604020202020204" pitchFamily="34" charset="0"/>
              <a:buNone/>
            </a:lvl3pPr>
            <a:lvl4pPr indent="0">
              <a:lnSpc>
                <a:spcPct val="90000"/>
              </a:lnSpc>
              <a:spcBef>
                <a:spcPts val="500"/>
              </a:spcBef>
              <a:buFont typeface="Arial" panose="020B0604020202020204" pitchFamily="34" charset="0"/>
              <a:buNone/>
            </a:lvl4pPr>
            <a:lvl5pPr indent="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a:t>2.2.4</a:t>
            </a:r>
          </a:p>
        </p:txBody>
      </p:sp>
      <p:sp>
        <p:nvSpPr>
          <p:cNvPr id="5" name="Rectángulo: esquinas redondeadas 4">
            <a:extLst>
              <a:ext uri="{FF2B5EF4-FFF2-40B4-BE49-F238E27FC236}">
                <a16:creationId xmlns:a16="http://schemas.microsoft.com/office/drawing/2014/main" id="{474A3249-431A-4FE5-B250-961B9B2C4F58}"/>
              </a:ext>
            </a:extLst>
          </p:cNvPr>
          <p:cNvSpPr/>
          <p:nvPr/>
        </p:nvSpPr>
        <p:spPr>
          <a:xfrm>
            <a:off x="411310" y="1613006"/>
            <a:ext cx="2220409" cy="956807"/>
          </a:xfrm>
          <a:prstGeom prst="roundRect">
            <a:avLst/>
          </a:prstGeom>
          <a:solidFill>
            <a:srgbClr val="B482DA"/>
          </a:solidFill>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75786" tIns="75786" rIns="75786" bIns="75786" numCol="1" spcCol="1270" anchor="ctr" anchorCtr="0">
            <a:noAutofit/>
          </a:bodyPr>
          <a:lstStyle/>
          <a:p>
            <a:pPr marL="0" lvl="0" indent="0" algn="ctr" defTabSz="622300">
              <a:lnSpc>
                <a:spcPct val="90000"/>
              </a:lnSpc>
              <a:spcBef>
                <a:spcPct val="0"/>
              </a:spcBef>
              <a:spcAft>
                <a:spcPct val="35000"/>
              </a:spcAft>
              <a:buNone/>
            </a:pPr>
            <a:r>
              <a:rPr lang="es-CO" sz="1800" b="1" kern="1200"/>
              <a:t>Predicción final</a:t>
            </a:r>
            <a:endParaRPr lang="es-CO" sz="1800" kern="1200"/>
          </a:p>
        </p:txBody>
      </p:sp>
      <p:sp>
        <p:nvSpPr>
          <p:cNvPr id="6" name="Forma libre: forma 5">
            <a:extLst>
              <a:ext uri="{FF2B5EF4-FFF2-40B4-BE49-F238E27FC236}">
                <a16:creationId xmlns:a16="http://schemas.microsoft.com/office/drawing/2014/main" id="{31E6E8E4-7D37-45FC-9B7C-BF261CED6946}"/>
              </a:ext>
            </a:extLst>
          </p:cNvPr>
          <p:cNvSpPr/>
          <p:nvPr/>
        </p:nvSpPr>
        <p:spPr>
          <a:xfrm>
            <a:off x="5817627" y="1613006"/>
            <a:ext cx="2712724" cy="956807"/>
          </a:xfrm>
          <a:custGeom>
            <a:avLst/>
            <a:gdLst>
              <a:gd name="connsiteX0" fmla="*/ 0 w 1277290"/>
              <a:gd name="connsiteY0" fmla="*/ 76637 h 766374"/>
              <a:gd name="connsiteX1" fmla="*/ 76637 w 1277290"/>
              <a:gd name="connsiteY1" fmla="*/ 0 h 766374"/>
              <a:gd name="connsiteX2" fmla="*/ 1200653 w 1277290"/>
              <a:gd name="connsiteY2" fmla="*/ 0 h 766374"/>
              <a:gd name="connsiteX3" fmla="*/ 1277290 w 1277290"/>
              <a:gd name="connsiteY3" fmla="*/ 76637 h 766374"/>
              <a:gd name="connsiteX4" fmla="*/ 1277290 w 1277290"/>
              <a:gd name="connsiteY4" fmla="*/ 689737 h 766374"/>
              <a:gd name="connsiteX5" fmla="*/ 1200653 w 1277290"/>
              <a:gd name="connsiteY5" fmla="*/ 766374 h 766374"/>
              <a:gd name="connsiteX6" fmla="*/ 76637 w 1277290"/>
              <a:gd name="connsiteY6" fmla="*/ 766374 h 766374"/>
              <a:gd name="connsiteX7" fmla="*/ 0 w 1277290"/>
              <a:gd name="connsiteY7" fmla="*/ 689737 h 766374"/>
              <a:gd name="connsiteX8" fmla="*/ 0 w 1277290"/>
              <a:gd name="connsiteY8" fmla="*/ 76637 h 766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7290" h="766374">
                <a:moveTo>
                  <a:pt x="0" y="76637"/>
                </a:moveTo>
                <a:cubicBezTo>
                  <a:pt x="0" y="34312"/>
                  <a:pt x="34312" y="0"/>
                  <a:pt x="76637" y="0"/>
                </a:cubicBezTo>
                <a:lnTo>
                  <a:pt x="1200653" y="0"/>
                </a:lnTo>
                <a:cubicBezTo>
                  <a:pt x="1242978" y="0"/>
                  <a:pt x="1277290" y="34312"/>
                  <a:pt x="1277290" y="76637"/>
                </a:cubicBezTo>
                <a:lnTo>
                  <a:pt x="1277290" y="689737"/>
                </a:lnTo>
                <a:cubicBezTo>
                  <a:pt x="1277290" y="732062"/>
                  <a:pt x="1242978" y="766374"/>
                  <a:pt x="1200653" y="766374"/>
                </a:cubicBezTo>
                <a:lnTo>
                  <a:pt x="76637" y="766374"/>
                </a:lnTo>
                <a:cubicBezTo>
                  <a:pt x="34312" y="766374"/>
                  <a:pt x="0" y="732062"/>
                  <a:pt x="0" y="689737"/>
                </a:cubicBezTo>
                <a:lnTo>
                  <a:pt x="0" y="76637"/>
                </a:lnTo>
                <a:close/>
              </a:path>
            </a:pathLst>
          </a:custGeom>
          <a:solidFill>
            <a:srgbClr val="DCC4EE"/>
          </a:solidFill>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75786" tIns="75786" rIns="75786" bIns="75786" numCol="1" spcCol="1270" anchor="ctr" anchorCtr="0">
            <a:noAutofit/>
          </a:bodyPr>
          <a:lstStyle/>
          <a:p>
            <a:pPr marL="0" lvl="0" indent="0" algn="ctr" defTabSz="622300">
              <a:lnSpc>
                <a:spcPct val="90000"/>
              </a:lnSpc>
              <a:spcBef>
                <a:spcPct val="0"/>
              </a:spcBef>
              <a:spcAft>
                <a:spcPct val="35000"/>
              </a:spcAft>
              <a:buNone/>
            </a:pPr>
            <a:r>
              <a:rPr lang="es-CO" sz="1800" b="1" kern="1200"/>
              <a:t>Evaluación del desempeño</a:t>
            </a:r>
            <a:endParaRPr lang="es-CO" sz="1800" kern="1200"/>
          </a:p>
        </p:txBody>
      </p:sp>
      <p:sp>
        <p:nvSpPr>
          <p:cNvPr id="7" name="Flecha: a la derecha 6">
            <a:extLst>
              <a:ext uri="{FF2B5EF4-FFF2-40B4-BE49-F238E27FC236}">
                <a16:creationId xmlns:a16="http://schemas.microsoft.com/office/drawing/2014/main" id="{558317FA-6D84-4AD5-82ED-E2ED8BDC85EB}"/>
              </a:ext>
            </a:extLst>
          </p:cNvPr>
          <p:cNvSpPr/>
          <p:nvPr/>
        </p:nvSpPr>
        <p:spPr>
          <a:xfrm>
            <a:off x="3438702" y="1905142"/>
            <a:ext cx="1571942" cy="372534"/>
          </a:xfrm>
          <a:prstGeom prst="rightArrow">
            <a:avLst>
              <a:gd name="adj1" fmla="val 50000"/>
              <a:gd name="adj2" fmla="val 79545"/>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s-CO"/>
          </a:p>
        </p:txBody>
      </p:sp>
      <p:grpSp>
        <p:nvGrpSpPr>
          <p:cNvPr id="9" name="Grupo 8">
            <a:extLst>
              <a:ext uri="{FF2B5EF4-FFF2-40B4-BE49-F238E27FC236}">
                <a16:creationId xmlns:a16="http://schemas.microsoft.com/office/drawing/2014/main" id="{C9E32319-B82B-4367-BDA8-69F7EC9CE42F}"/>
              </a:ext>
            </a:extLst>
          </p:cNvPr>
          <p:cNvGrpSpPr/>
          <p:nvPr/>
        </p:nvGrpSpPr>
        <p:grpSpPr>
          <a:xfrm>
            <a:off x="411310" y="2930388"/>
            <a:ext cx="2132834" cy="1242633"/>
            <a:chOff x="5029583" y="2950107"/>
            <a:chExt cx="2132834" cy="1242633"/>
          </a:xfrm>
        </p:grpSpPr>
        <p:sp>
          <p:nvSpPr>
            <p:cNvPr id="10" name="CuadroTexto 9">
              <a:extLst>
                <a:ext uri="{FF2B5EF4-FFF2-40B4-BE49-F238E27FC236}">
                  <a16:creationId xmlns:a16="http://schemas.microsoft.com/office/drawing/2014/main" id="{A2BFCCBF-26A1-45FB-B4FD-A92E92F9F0BA}"/>
                </a:ext>
              </a:extLst>
            </p:cNvPr>
            <p:cNvSpPr txBox="1"/>
            <p:nvPr/>
          </p:nvSpPr>
          <p:spPr>
            <a:xfrm>
              <a:off x="5251057" y="2950107"/>
              <a:ext cx="1689886" cy="461665"/>
            </a:xfrm>
            <a:prstGeom prst="rect">
              <a:avLst/>
            </a:prstGeom>
            <a:noFill/>
            <a:ln>
              <a:noFill/>
            </a:ln>
          </p:spPr>
          <p:txBody>
            <a:bodyPr wrap="none" rtlCol="0">
              <a:spAutoFit/>
            </a:bodyPr>
            <a:lstStyle/>
            <a:p>
              <a:pPr algn="l"/>
              <a:r>
                <a:rPr lang="es-CO" sz="2400" b="1">
                  <a:solidFill>
                    <a:schemeClr val="accent1"/>
                  </a:solidFill>
                  <a:latin typeface="Arial" panose="020B0604020202020204" pitchFamily="34" charset="0"/>
                  <a:cs typeface="Arial" panose="020B0604020202020204" pitchFamily="34" charset="0"/>
                </a:rPr>
                <a:t>nov - 2021</a:t>
              </a:r>
            </a:p>
          </p:txBody>
        </p:sp>
        <p:sp>
          <p:nvSpPr>
            <p:cNvPr id="11" name="Diagrama de flujo: datos 10">
              <a:extLst>
                <a:ext uri="{FF2B5EF4-FFF2-40B4-BE49-F238E27FC236}">
                  <a16:creationId xmlns:a16="http://schemas.microsoft.com/office/drawing/2014/main" id="{86442227-98DE-4539-9734-3F28C9EB9F26}"/>
                </a:ext>
              </a:extLst>
            </p:cNvPr>
            <p:cNvSpPr/>
            <p:nvPr/>
          </p:nvSpPr>
          <p:spPr>
            <a:xfrm>
              <a:off x="5029583" y="3411772"/>
              <a:ext cx="2132834" cy="780968"/>
            </a:xfrm>
            <a:prstGeom prst="flowChartInputOutpu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a:solidFill>
                    <a:schemeClr val="accent1"/>
                  </a:solidFill>
                </a:rPr>
                <a:t>Conjunto de prueba</a:t>
              </a:r>
            </a:p>
          </p:txBody>
        </p:sp>
      </p:grpSp>
      <p:graphicFrame>
        <p:nvGraphicFramePr>
          <p:cNvPr id="13" name="Tabla 12">
            <a:extLst>
              <a:ext uri="{FF2B5EF4-FFF2-40B4-BE49-F238E27FC236}">
                <a16:creationId xmlns:a16="http://schemas.microsoft.com/office/drawing/2014/main" id="{4C868820-99FC-46FF-8365-00B5C0D0393D}"/>
              </a:ext>
            </a:extLst>
          </p:cNvPr>
          <p:cNvGraphicFramePr>
            <a:graphicFrameLocks noGrp="1"/>
          </p:cNvGraphicFramePr>
          <p:nvPr>
            <p:extLst>
              <p:ext uri="{D42A27DB-BD31-4B8C-83A1-F6EECF244321}">
                <p14:modId xmlns:p14="http://schemas.microsoft.com/office/powerpoint/2010/main" val="2595385273"/>
              </p:ext>
            </p:extLst>
          </p:nvPr>
        </p:nvGraphicFramePr>
        <p:xfrm>
          <a:off x="2765618" y="2790571"/>
          <a:ext cx="8793598" cy="3579508"/>
        </p:xfrm>
        <a:graphic>
          <a:graphicData uri="http://schemas.openxmlformats.org/drawingml/2006/table">
            <a:tbl>
              <a:tblPr firstRow="1" firstCol="1" bandRow="1">
                <a:tableStyleId>{5FD0F851-EC5A-4D38-B0AD-8093EC10F338}</a:tableStyleId>
              </a:tblPr>
              <a:tblGrid>
                <a:gridCol w="1426787">
                  <a:extLst>
                    <a:ext uri="{9D8B030D-6E8A-4147-A177-3AD203B41FA5}">
                      <a16:colId xmlns:a16="http://schemas.microsoft.com/office/drawing/2014/main" val="1717160781"/>
                    </a:ext>
                  </a:extLst>
                </a:gridCol>
                <a:gridCol w="1381703">
                  <a:extLst>
                    <a:ext uri="{9D8B030D-6E8A-4147-A177-3AD203B41FA5}">
                      <a16:colId xmlns:a16="http://schemas.microsoft.com/office/drawing/2014/main" val="741106942"/>
                    </a:ext>
                  </a:extLst>
                </a:gridCol>
                <a:gridCol w="1529742">
                  <a:extLst>
                    <a:ext uri="{9D8B030D-6E8A-4147-A177-3AD203B41FA5}">
                      <a16:colId xmlns:a16="http://schemas.microsoft.com/office/drawing/2014/main" val="4175152125"/>
                    </a:ext>
                  </a:extLst>
                </a:gridCol>
                <a:gridCol w="1361964">
                  <a:extLst>
                    <a:ext uri="{9D8B030D-6E8A-4147-A177-3AD203B41FA5}">
                      <a16:colId xmlns:a16="http://schemas.microsoft.com/office/drawing/2014/main" val="887937143"/>
                    </a:ext>
                  </a:extLst>
                </a:gridCol>
                <a:gridCol w="1546701">
                  <a:extLst>
                    <a:ext uri="{9D8B030D-6E8A-4147-A177-3AD203B41FA5}">
                      <a16:colId xmlns:a16="http://schemas.microsoft.com/office/drawing/2014/main" val="1475775631"/>
                    </a:ext>
                  </a:extLst>
                </a:gridCol>
                <a:gridCol w="1546701">
                  <a:extLst>
                    <a:ext uri="{9D8B030D-6E8A-4147-A177-3AD203B41FA5}">
                      <a16:colId xmlns:a16="http://schemas.microsoft.com/office/drawing/2014/main" val="3921203116"/>
                    </a:ext>
                  </a:extLst>
                </a:gridCol>
              </a:tblGrid>
              <a:tr h="648256">
                <a:tc>
                  <a:txBody>
                    <a:bodyPr/>
                    <a:lstStyle/>
                    <a:p>
                      <a:pPr indent="180340" algn="ctr">
                        <a:lnSpc>
                          <a:spcPct val="115000"/>
                        </a:lnSpc>
                      </a:pPr>
                      <a:r>
                        <a:rPr lang="es-CO" sz="1400">
                          <a:solidFill>
                            <a:schemeClr val="tx1"/>
                          </a:solidFill>
                          <a:effectLst/>
                        </a:rPr>
                        <a:t>Conjunto de datos</a:t>
                      </a:r>
                      <a:endParaRPr lang="es-CO" sz="14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indent="180340" algn="ctr">
                        <a:lnSpc>
                          <a:spcPct val="115000"/>
                        </a:lnSpc>
                      </a:pPr>
                      <a:r>
                        <a:rPr lang="es-CO" sz="1400">
                          <a:solidFill>
                            <a:schemeClr val="tx1"/>
                          </a:solidFill>
                          <a:effectLst/>
                        </a:rPr>
                        <a:t>Nombre del modelo</a:t>
                      </a:r>
                      <a:endParaRPr lang="es-CO" sz="14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marL="0" indent="180340" algn="ctr" defTabSz="914400" rtl="0" eaLnBrk="1" latinLnBrk="0" hangingPunct="1">
                        <a:lnSpc>
                          <a:spcPct val="115000"/>
                        </a:lnSpc>
                      </a:pPr>
                      <a:r>
                        <a:rPr lang="es-CO" sz="1400" b="1" kern="1200">
                          <a:solidFill>
                            <a:schemeClr val="tx1"/>
                          </a:solidFill>
                          <a:effectLst/>
                        </a:rPr>
                        <a:t>Métricas en entrenamiento</a:t>
                      </a:r>
                      <a:endParaRPr lang="es-CO" sz="1400" b="1" kern="1200">
                        <a:solidFill>
                          <a:schemeClr val="tx1"/>
                        </a:solidFill>
                        <a:effectLst/>
                        <a:latin typeface="+mn-lt"/>
                        <a:ea typeface="+mn-ea"/>
                        <a:cs typeface="+mn-cs"/>
                      </a:endParaRPr>
                    </a:p>
                  </a:txBody>
                  <a:tcPr marL="0" marR="0" marT="0" marB="0" anchor="ctr"/>
                </a:tc>
                <a:tc>
                  <a:txBody>
                    <a:bodyPr/>
                    <a:lstStyle/>
                    <a:p>
                      <a:pPr marL="0" indent="180340" algn="ctr" defTabSz="914400" rtl="0" eaLnBrk="1" latinLnBrk="0" hangingPunct="1">
                        <a:lnSpc>
                          <a:spcPct val="115000"/>
                        </a:lnSpc>
                      </a:pPr>
                      <a:r>
                        <a:rPr lang="es-CO" sz="1400" b="1" kern="1200">
                          <a:solidFill>
                            <a:schemeClr val="tx1"/>
                          </a:solidFill>
                          <a:effectLst/>
                        </a:rPr>
                        <a:t>Métricas en validación</a:t>
                      </a:r>
                      <a:endParaRPr lang="es-CO" sz="1400" b="1" kern="1200">
                        <a:solidFill>
                          <a:schemeClr val="tx1"/>
                        </a:solidFill>
                        <a:effectLst/>
                        <a:latin typeface="+mn-lt"/>
                        <a:ea typeface="+mn-ea"/>
                        <a:cs typeface="+mn-cs"/>
                      </a:endParaRPr>
                    </a:p>
                  </a:txBody>
                  <a:tcPr marL="0" marR="0" marT="0" marB="0" anchor="ctr"/>
                </a:tc>
                <a:tc>
                  <a:txBody>
                    <a:bodyPr/>
                    <a:lstStyle/>
                    <a:p>
                      <a:pPr marL="0" indent="180340" algn="ctr" defTabSz="914400" rtl="0" eaLnBrk="1" latinLnBrk="0" hangingPunct="1">
                        <a:lnSpc>
                          <a:spcPct val="115000"/>
                        </a:lnSpc>
                      </a:pPr>
                      <a:r>
                        <a:rPr lang="es-CO" sz="1400" b="1" kern="1200">
                          <a:solidFill>
                            <a:schemeClr val="tx1"/>
                          </a:solidFill>
                          <a:effectLst/>
                        </a:rPr>
                        <a:t>Métricas en prueba</a:t>
                      </a:r>
                      <a:endParaRPr lang="es-CO" sz="1400" b="1" kern="1200">
                        <a:solidFill>
                          <a:schemeClr val="tx1"/>
                        </a:solidFill>
                        <a:effectLst/>
                        <a:latin typeface="+mn-lt"/>
                        <a:ea typeface="+mn-ea"/>
                        <a:cs typeface="+mn-cs"/>
                      </a:endParaRPr>
                    </a:p>
                  </a:txBody>
                  <a:tcPr marL="0" marR="0" marT="0" marB="0" anchor="ctr"/>
                </a:tc>
                <a:tc>
                  <a:txBody>
                    <a:bodyPr/>
                    <a:lstStyle/>
                    <a:p>
                      <a:pPr marL="0" indent="180340" algn="ctr" defTabSz="914400" rtl="0" eaLnBrk="1" latinLnBrk="0" hangingPunct="1">
                        <a:lnSpc>
                          <a:spcPct val="115000"/>
                        </a:lnSpc>
                      </a:pPr>
                      <a:r>
                        <a:rPr lang="es-CO" sz="1400" b="1" kern="1200">
                          <a:solidFill>
                            <a:schemeClr val="tx1"/>
                          </a:solidFill>
                          <a:effectLst/>
                          <a:latin typeface="+mn-lt"/>
                          <a:ea typeface="+mn-ea"/>
                          <a:cs typeface="+mn-cs"/>
                        </a:rPr>
                        <a:t>Métrica des- escalada</a:t>
                      </a:r>
                    </a:p>
                  </a:txBody>
                  <a:tcPr marL="0" marR="0" marT="0" marB="0" anchor="ctr"/>
                </a:tc>
                <a:extLst>
                  <a:ext uri="{0D108BD9-81ED-4DB2-BD59-A6C34878D82A}">
                    <a16:rowId xmlns:a16="http://schemas.microsoft.com/office/drawing/2014/main" val="4145549199"/>
                  </a:ext>
                </a:extLst>
              </a:tr>
              <a:tr h="648256">
                <a:tc rowSpan="2">
                  <a:txBody>
                    <a:bodyPr/>
                    <a:lstStyle/>
                    <a:p>
                      <a:pPr indent="180340" algn="ctr">
                        <a:lnSpc>
                          <a:spcPct val="115000"/>
                        </a:lnSpc>
                      </a:pPr>
                      <a:r>
                        <a:rPr lang="es-CO" sz="1400">
                          <a:effectLst/>
                        </a:rPr>
                        <a:t>Variables ambientales + hora como variable categórica</a:t>
                      </a:r>
                      <a:endParaRPr lang="es-CO" sz="1400">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indent="180340" algn="ctr">
                        <a:lnSpc>
                          <a:spcPct val="115000"/>
                        </a:lnSpc>
                      </a:pPr>
                      <a:r>
                        <a:rPr lang="es-CO" sz="1400">
                          <a:effectLst/>
                        </a:rPr>
                        <a:t>RL1</a:t>
                      </a:r>
                      <a:endParaRPr lang="es-CO" sz="1400">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indent="180340" algn="ctr">
                        <a:lnSpc>
                          <a:spcPct val="115000"/>
                        </a:lnSpc>
                      </a:pPr>
                      <a:r>
                        <a:rPr lang="es-CO" sz="1400">
                          <a:effectLst/>
                          <a:latin typeface="+mn-lt"/>
                          <a:ea typeface="Calibri" panose="020F0502020204030204" pitchFamily="34" charset="0"/>
                          <a:cs typeface="Arial" panose="020B0604020202020204" pitchFamily="34" charset="0"/>
                        </a:rPr>
                        <a:t>R2: 0.236</a:t>
                      </a:r>
                    </a:p>
                    <a:p>
                      <a:pPr indent="180340" algn="ctr">
                        <a:lnSpc>
                          <a:spcPct val="115000"/>
                        </a:lnSpc>
                      </a:pPr>
                      <a:r>
                        <a:rPr lang="es-CO" sz="1400">
                          <a:effectLst/>
                          <a:latin typeface="+mn-lt"/>
                          <a:ea typeface="Calibri" panose="020F0502020204030204" pitchFamily="34" charset="0"/>
                          <a:cs typeface="Arial" panose="020B0604020202020204" pitchFamily="34" charset="0"/>
                        </a:rPr>
                        <a:t>MAPE: 0.388</a:t>
                      </a:r>
                    </a:p>
                  </a:txBody>
                  <a:tcPr marL="0" marR="0" marT="0" marB="0" anchor="ctr"/>
                </a:tc>
                <a:tc>
                  <a:txBody>
                    <a:bodyPr/>
                    <a:lstStyle/>
                    <a:p>
                      <a:pPr indent="180340" algn="ctr">
                        <a:lnSpc>
                          <a:spcPct val="115000"/>
                        </a:lnSpc>
                      </a:pPr>
                      <a:r>
                        <a:rPr lang="es-CO" sz="1400">
                          <a:effectLst/>
                          <a:latin typeface="+mn-lt"/>
                          <a:ea typeface="Calibri" panose="020F0502020204030204" pitchFamily="34" charset="0"/>
                          <a:cs typeface="Arial" panose="020B0604020202020204" pitchFamily="34" charset="0"/>
                        </a:rPr>
                        <a:t>R2: 0.236</a:t>
                      </a:r>
                    </a:p>
                    <a:p>
                      <a:pPr indent="180340" algn="ctr">
                        <a:lnSpc>
                          <a:spcPct val="115000"/>
                        </a:lnSpc>
                      </a:pPr>
                      <a:r>
                        <a:rPr lang="es-CO" sz="1400">
                          <a:effectLst/>
                          <a:latin typeface="+mn-lt"/>
                          <a:ea typeface="Calibri" panose="020F0502020204030204" pitchFamily="34" charset="0"/>
                          <a:cs typeface="Arial" panose="020B0604020202020204" pitchFamily="34" charset="0"/>
                        </a:rPr>
                        <a:t>MAPE: 0.401</a:t>
                      </a:r>
                    </a:p>
                  </a:txBody>
                  <a:tcPr marL="0" marR="0" marT="0" marB="0" anchor="ctr"/>
                </a:tc>
                <a:tc>
                  <a:txBody>
                    <a:bodyPr/>
                    <a:lstStyle/>
                    <a:p>
                      <a:pPr indent="180340" algn="ctr">
                        <a:lnSpc>
                          <a:spcPct val="115000"/>
                        </a:lnSpc>
                      </a:pPr>
                      <a:r>
                        <a:rPr lang="es-CO" sz="1400">
                          <a:effectLst/>
                          <a:latin typeface="+mn-lt"/>
                          <a:ea typeface="Calibri" panose="020F0502020204030204" pitchFamily="34" charset="0"/>
                          <a:cs typeface="Arial" panose="020B0604020202020204" pitchFamily="34" charset="0"/>
                        </a:rPr>
                        <a:t>R2: -0.633</a:t>
                      </a:r>
                    </a:p>
                    <a:p>
                      <a:pPr indent="180340" algn="ctr">
                        <a:lnSpc>
                          <a:spcPct val="115000"/>
                        </a:lnSpc>
                      </a:pPr>
                      <a:r>
                        <a:rPr lang="es-CO" sz="1400">
                          <a:effectLst/>
                          <a:latin typeface="+mn-lt"/>
                          <a:ea typeface="Calibri" panose="020F0502020204030204" pitchFamily="34" charset="0"/>
                          <a:cs typeface="Arial" panose="020B0604020202020204" pitchFamily="34" charset="0"/>
                        </a:rPr>
                        <a:t>MAPE: 0.119</a:t>
                      </a:r>
                    </a:p>
                  </a:txBody>
                  <a:tcPr marL="0" marR="0" marT="0" marB="0" anchor="ctr"/>
                </a:tc>
                <a:tc>
                  <a:txBody>
                    <a:bodyPr/>
                    <a:lstStyle/>
                    <a:p>
                      <a:pPr indent="180340" algn="ctr">
                        <a:lnSpc>
                          <a:spcPct val="115000"/>
                        </a:lnSpc>
                      </a:pPr>
                      <a:r>
                        <a:rPr lang="es-CO" sz="1400">
                          <a:effectLst/>
                          <a:latin typeface="+mn-lt"/>
                          <a:ea typeface="Calibri" panose="020F0502020204030204" pitchFamily="34" charset="0"/>
                          <a:cs typeface="Arial" panose="020B0604020202020204" pitchFamily="34" charset="0"/>
                        </a:rPr>
                        <a:t>R2: -0.639</a:t>
                      </a:r>
                    </a:p>
                    <a:p>
                      <a:pPr indent="180340" algn="ctr">
                        <a:lnSpc>
                          <a:spcPct val="115000"/>
                        </a:lnSpc>
                      </a:pPr>
                      <a:r>
                        <a:rPr lang="es-CO" sz="1400">
                          <a:effectLst/>
                          <a:latin typeface="+mn-lt"/>
                          <a:ea typeface="Calibri" panose="020F0502020204030204" pitchFamily="34" charset="0"/>
                          <a:cs typeface="Arial" panose="020B0604020202020204" pitchFamily="34" charset="0"/>
                        </a:rPr>
                        <a:t>MAPE: 0.021</a:t>
                      </a:r>
                    </a:p>
                  </a:txBody>
                  <a:tcPr marL="0" marR="0" marT="0" marB="0" anchor="ctr"/>
                </a:tc>
                <a:extLst>
                  <a:ext uri="{0D108BD9-81ED-4DB2-BD59-A6C34878D82A}">
                    <a16:rowId xmlns:a16="http://schemas.microsoft.com/office/drawing/2014/main" val="2788628403"/>
                  </a:ext>
                </a:extLst>
              </a:tr>
              <a:tr h="1013544">
                <a:tc vMerge="1">
                  <a:txBody>
                    <a:bodyPr/>
                    <a:lstStyle/>
                    <a:p>
                      <a:endParaRPr lang="es-CO"/>
                    </a:p>
                  </a:txBody>
                  <a:tcPr/>
                </a:tc>
                <a:tc>
                  <a:txBody>
                    <a:bodyPr/>
                    <a:lstStyle/>
                    <a:p>
                      <a:pPr indent="180340" algn="ctr">
                        <a:lnSpc>
                          <a:spcPct val="115000"/>
                        </a:lnSpc>
                      </a:pPr>
                      <a:r>
                        <a:rPr lang="es-CO" sz="1400">
                          <a:effectLst/>
                        </a:rPr>
                        <a:t>KNN1</a:t>
                      </a:r>
                      <a:endParaRPr lang="es-CO" sz="1400">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marL="0" marR="0" lvl="0" indent="180340" algn="ctr" defTabSz="914400" rtl="0" eaLnBrk="1" fontAlgn="auto" latinLnBrk="0" hangingPunct="1">
                        <a:lnSpc>
                          <a:spcPct val="115000"/>
                        </a:lnSpc>
                        <a:spcBef>
                          <a:spcPts val="0"/>
                        </a:spcBef>
                        <a:spcAft>
                          <a:spcPts val="0"/>
                        </a:spcAft>
                        <a:buClrTx/>
                        <a:buSzTx/>
                        <a:buFontTx/>
                        <a:buNone/>
                        <a:tabLst/>
                        <a:defRPr/>
                      </a:pPr>
                      <a:r>
                        <a:rPr lang="es-CO" sz="1400">
                          <a:effectLst/>
                          <a:latin typeface="+mn-lt"/>
                          <a:ea typeface="Calibri" panose="020F0502020204030204" pitchFamily="34" charset="0"/>
                          <a:cs typeface="Arial" panose="020B0604020202020204" pitchFamily="34" charset="0"/>
                        </a:rPr>
                        <a:t>R2: 0.290</a:t>
                      </a:r>
                    </a:p>
                    <a:p>
                      <a:pPr indent="180340" algn="ctr">
                        <a:lnSpc>
                          <a:spcPct val="115000"/>
                        </a:lnSpc>
                      </a:pPr>
                      <a:r>
                        <a:rPr lang="es-CO" sz="1400">
                          <a:effectLst/>
                          <a:latin typeface="+mn-lt"/>
                          <a:ea typeface="Calibri" panose="020F0502020204030204" pitchFamily="34" charset="0"/>
                          <a:cs typeface="Arial" panose="020B0604020202020204" pitchFamily="34" charset="0"/>
                        </a:rPr>
                        <a:t>MAPE: 0.340</a:t>
                      </a:r>
                    </a:p>
                  </a:txBody>
                  <a:tcPr marL="0" marR="0" marT="0" marB="0" anchor="ctr"/>
                </a:tc>
                <a:tc>
                  <a:txBody>
                    <a:bodyPr/>
                    <a:lstStyle/>
                    <a:p>
                      <a:pPr indent="180340" algn="ctr">
                        <a:lnSpc>
                          <a:spcPct val="115000"/>
                        </a:lnSpc>
                      </a:pPr>
                      <a:r>
                        <a:rPr lang="es-CO" sz="1400">
                          <a:effectLst/>
                          <a:latin typeface="+mn-lt"/>
                          <a:ea typeface="Calibri" panose="020F0502020204030204" pitchFamily="34" charset="0"/>
                          <a:cs typeface="Arial" panose="020B0604020202020204" pitchFamily="34" charset="0"/>
                        </a:rPr>
                        <a:t>R2. 0.296</a:t>
                      </a:r>
                    </a:p>
                    <a:p>
                      <a:pPr indent="180340" algn="ctr">
                        <a:lnSpc>
                          <a:spcPct val="115000"/>
                        </a:lnSpc>
                      </a:pPr>
                      <a:r>
                        <a:rPr lang="es-CO" sz="1400">
                          <a:effectLst/>
                          <a:latin typeface="+mn-lt"/>
                          <a:ea typeface="Calibri" panose="020F0502020204030204" pitchFamily="34" charset="0"/>
                          <a:cs typeface="Arial" panose="020B0604020202020204" pitchFamily="34" charset="0"/>
                        </a:rPr>
                        <a:t>MAPE: 0.354</a:t>
                      </a:r>
                    </a:p>
                  </a:txBody>
                  <a:tcPr marL="0" marR="0" marT="0" marB="0" anchor="ctr"/>
                </a:tc>
                <a:tc>
                  <a:txBody>
                    <a:bodyPr/>
                    <a:lstStyle/>
                    <a:p>
                      <a:pPr indent="180340" algn="ctr">
                        <a:lnSpc>
                          <a:spcPct val="115000"/>
                        </a:lnSpc>
                      </a:pPr>
                      <a:r>
                        <a:rPr lang="es-CO" sz="1400">
                          <a:effectLst/>
                          <a:latin typeface="+mn-lt"/>
                          <a:ea typeface="Calibri" panose="020F0502020204030204" pitchFamily="34" charset="0"/>
                          <a:cs typeface="Arial" panose="020B0604020202020204" pitchFamily="34" charset="0"/>
                        </a:rPr>
                        <a:t>R2: -0.803</a:t>
                      </a:r>
                    </a:p>
                    <a:p>
                      <a:pPr indent="180340" algn="ctr">
                        <a:lnSpc>
                          <a:spcPct val="115000"/>
                        </a:lnSpc>
                      </a:pPr>
                      <a:r>
                        <a:rPr lang="es-CO" sz="1400">
                          <a:effectLst/>
                          <a:latin typeface="+mn-lt"/>
                          <a:ea typeface="Calibri" panose="020F0502020204030204" pitchFamily="34" charset="0"/>
                          <a:cs typeface="Arial" panose="020B0604020202020204" pitchFamily="34" charset="0"/>
                        </a:rPr>
                        <a:t>MAPE: 0.118</a:t>
                      </a:r>
                    </a:p>
                  </a:txBody>
                  <a:tcPr marL="0" marR="0" marT="0" marB="0" anchor="ctr"/>
                </a:tc>
                <a:tc>
                  <a:txBody>
                    <a:bodyPr/>
                    <a:lstStyle/>
                    <a:p>
                      <a:pPr indent="180340" algn="ctr">
                        <a:lnSpc>
                          <a:spcPct val="115000"/>
                        </a:lnSpc>
                      </a:pPr>
                      <a:endParaRPr lang="es-CO" sz="1400">
                        <a:effectLst/>
                        <a:latin typeface="+mn-lt"/>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3542207016"/>
                  </a:ext>
                </a:extLst>
              </a:tr>
              <a:tr h="648256">
                <a:tc rowSpan="2">
                  <a:txBody>
                    <a:bodyPr/>
                    <a:lstStyle/>
                    <a:p>
                      <a:pPr indent="180340" algn="ctr">
                        <a:lnSpc>
                          <a:spcPct val="115000"/>
                        </a:lnSpc>
                      </a:pPr>
                      <a:r>
                        <a:rPr lang="es-CO" sz="1400">
                          <a:effectLst/>
                        </a:rPr>
                        <a:t>Variables ambientales SIN hora</a:t>
                      </a:r>
                      <a:endParaRPr lang="es-CO" sz="1400">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indent="180340" algn="ctr">
                        <a:lnSpc>
                          <a:spcPct val="115000"/>
                        </a:lnSpc>
                      </a:pPr>
                      <a:r>
                        <a:rPr lang="es-CO" sz="1400">
                          <a:effectLst/>
                        </a:rPr>
                        <a:t>RL2</a:t>
                      </a:r>
                      <a:endParaRPr lang="es-CO" sz="1400">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indent="180340" algn="ctr">
                        <a:lnSpc>
                          <a:spcPct val="115000"/>
                        </a:lnSpc>
                      </a:pPr>
                      <a:r>
                        <a:rPr lang="es-CO" sz="1400">
                          <a:effectLst/>
                          <a:latin typeface="+mn-lt"/>
                          <a:ea typeface="Calibri" panose="020F0502020204030204" pitchFamily="34" charset="0"/>
                          <a:cs typeface="Arial" panose="020B0604020202020204" pitchFamily="34" charset="0"/>
                        </a:rPr>
                        <a:t>R2: 0.188</a:t>
                      </a:r>
                    </a:p>
                    <a:p>
                      <a:pPr indent="180340" algn="ctr">
                        <a:lnSpc>
                          <a:spcPct val="115000"/>
                        </a:lnSpc>
                      </a:pPr>
                      <a:r>
                        <a:rPr lang="es-CO" sz="1400">
                          <a:effectLst/>
                          <a:latin typeface="+mn-lt"/>
                          <a:ea typeface="Calibri" panose="020F0502020204030204" pitchFamily="34" charset="0"/>
                          <a:cs typeface="Arial" panose="020B0604020202020204" pitchFamily="34" charset="0"/>
                        </a:rPr>
                        <a:t>MAPE: 0.402</a:t>
                      </a:r>
                    </a:p>
                  </a:txBody>
                  <a:tcPr marL="0" marR="0" marT="0" marB="0" anchor="ctr"/>
                </a:tc>
                <a:tc>
                  <a:txBody>
                    <a:bodyPr/>
                    <a:lstStyle/>
                    <a:p>
                      <a:pPr indent="180340" algn="ctr">
                        <a:lnSpc>
                          <a:spcPct val="115000"/>
                        </a:lnSpc>
                      </a:pPr>
                      <a:r>
                        <a:rPr lang="es-CO" sz="1400">
                          <a:effectLst/>
                          <a:latin typeface="+mn-lt"/>
                          <a:ea typeface="Calibri" panose="020F0502020204030204" pitchFamily="34" charset="0"/>
                          <a:cs typeface="Arial" panose="020B0604020202020204" pitchFamily="34" charset="0"/>
                        </a:rPr>
                        <a:t>R2: 0.185</a:t>
                      </a:r>
                    </a:p>
                    <a:p>
                      <a:pPr indent="180340" algn="ctr">
                        <a:lnSpc>
                          <a:spcPct val="115000"/>
                        </a:lnSpc>
                      </a:pPr>
                      <a:r>
                        <a:rPr lang="es-CO" sz="1400">
                          <a:effectLst/>
                          <a:latin typeface="+mn-lt"/>
                          <a:ea typeface="Calibri" panose="020F0502020204030204" pitchFamily="34" charset="0"/>
                          <a:cs typeface="Arial" panose="020B0604020202020204" pitchFamily="34" charset="0"/>
                        </a:rPr>
                        <a:t>MAPE: 0.417</a:t>
                      </a:r>
                    </a:p>
                  </a:txBody>
                  <a:tcPr marL="0" marR="0" marT="0" marB="0" anchor="ctr"/>
                </a:tc>
                <a:tc>
                  <a:txBody>
                    <a:bodyPr/>
                    <a:lstStyle/>
                    <a:p>
                      <a:pPr indent="180340" algn="ctr">
                        <a:lnSpc>
                          <a:spcPct val="115000"/>
                        </a:lnSpc>
                      </a:pPr>
                      <a:endParaRPr lang="es-CO" sz="1400">
                        <a:effectLst/>
                        <a:latin typeface="+mn-lt"/>
                        <a:ea typeface="Calibri" panose="020F0502020204030204" pitchFamily="34" charset="0"/>
                        <a:cs typeface="Arial" panose="020B0604020202020204" pitchFamily="34" charset="0"/>
                      </a:endParaRPr>
                    </a:p>
                  </a:txBody>
                  <a:tcPr marL="0" marR="0" marT="0" marB="0" anchor="ctr"/>
                </a:tc>
                <a:tc>
                  <a:txBody>
                    <a:bodyPr/>
                    <a:lstStyle/>
                    <a:p>
                      <a:pPr indent="180340" algn="ctr">
                        <a:lnSpc>
                          <a:spcPct val="115000"/>
                        </a:lnSpc>
                      </a:pPr>
                      <a:endParaRPr lang="es-CO" sz="1400">
                        <a:effectLst/>
                        <a:latin typeface="+mn-lt"/>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2489367808"/>
                  </a:ext>
                </a:extLst>
              </a:tr>
              <a:tr h="621196">
                <a:tc vMerge="1">
                  <a:txBody>
                    <a:bodyPr/>
                    <a:lstStyle/>
                    <a:p>
                      <a:endParaRPr lang="es-CO"/>
                    </a:p>
                  </a:txBody>
                  <a:tcPr/>
                </a:tc>
                <a:tc>
                  <a:txBody>
                    <a:bodyPr/>
                    <a:lstStyle/>
                    <a:p>
                      <a:pPr indent="180340" algn="ctr">
                        <a:lnSpc>
                          <a:spcPct val="115000"/>
                        </a:lnSpc>
                      </a:pPr>
                      <a:r>
                        <a:rPr lang="es-CO" sz="1400">
                          <a:effectLst/>
                        </a:rPr>
                        <a:t>KNN2</a:t>
                      </a:r>
                      <a:endParaRPr lang="es-CO" sz="1400">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indent="180340" algn="ctr">
                        <a:lnSpc>
                          <a:spcPct val="115000"/>
                        </a:lnSpc>
                      </a:pPr>
                      <a:r>
                        <a:rPr lang="es-CO" sz="1400">
                          <a:effectLst/>
                          <a:latin typeface="+mn-lt"/>
                          <a:ea typeface="Calibri" panose="020F0502020204030204" pitchFamily="34" charset="0"/>
                          <a:cs typeface="Arial" panose="020B0604020202020204" pitchFamily="34" charset="0"/>
                        </a:rPr>
                        <a:t>R2: 0.206</a:t>
                      </a:r>
                    </a:p>
                    <a:p>
                      <a:pPr indent="180340" algn="ctr">
                        <a:lnSpc>
                          <a:spcPct val="115000"/>
                        </a:lnSpc>
                      </a:pPr>
                      <a:r>
                        <a:rPr lang="es-CO" sz="1400">
                          <a:effectLst/>
                          <a:latin typeface="+mn-lt"/>
                          <a:ea typeface="Calibri" panose="020F0502020204030204" pitchFamily="34" charset="0"/>
                          <a:cs typeface="Arial" panose="020B0604020202020204" pitchFamily="34" charset="0"/>
                        </a:rPr>
                        <a:t>MAPE: 0.309</a:t>
                      </a:r>
                    </a:p>
                  </a:txBody>
                  <a:tcPr marL="0" marR="0" marT="0" marB="0" anchor="ctr"/>
                </a:tc>
                <a:tc>
                  <a:txBody>
                    <a:bodyPr/>
                    <a:lstStyle/>
                    <a:p>
                      <a:pPr indent="180340" algn="ctr">
                        <a:lnSpc>
                          <a:spcPct val="115000"/>
                        </a:lnSpc>
                      </a:pPr>
                      <a:r>
                        <a:rPr lang="es-CO" sz="1400">
                          <a:effectLst/>
                          <a:latin typeface="+mn-lt"/>
                          <a:ea typeface="Calibri" panose="020F0502020204030204" pitchFamily="34" charset="0"/>
                          <a:cs typeface="Arial" panose="020B0604020202020204" pitchFamily="34" charset="0"/>
                        </a:rPr>
                        <a:t>R2: 0.188</a:t>
                      </a:r>
                    </a:p>
                    <a:p>
                      <a:pPr indent="180340" algn="ctr">
                        <a:lnSpc>
                          <a:spcPct val="115000"/>
                        </a:lnSpc>
                      </a:pPr>
                      <a:r>
                        <a:rPr lang="es-CO" sz="1400">
                          <a:effectLst/>
                          <a:latin typeface="+mn-lt"/>
                          <a:ea typeface="Calibri" panose="020F0502020204030204" pitchFamily="34" charset="0"/>
                          <a:cs typeface="Arial" panose="020B0604020202020204" pitchFamily="34" charset="0"/>
                        </a:rPr>
                        <a:t>MAPE: 0.332</a:t>
                      </a:r>
                    </a:p>
                  </a:txBody>
                  <a:tcPr marL="0" marR="0" marT="0" marB="0" anchor="ctr"/>
                </a:tc>
                <a:tc>
                  <a:txBody>
                    <a:bodyPr/>
                    <a:lstStyle/>
                    <a:p>
                      <a:pPr indent="180340" algn="ctr">
                        <a:lnSpc>
                          <a:spcPct val="115000"/>
                        </a:lnSpc>
                      </a:pPr>
                      <a:endParaRPr lang="es-CO" sz="1400">
                        <a:effectLst/>
                        <a:latin typeface="+mn-lt"/>
                        <a:ea typeface="Calibri" panose="020F0502020204030204" pitchFamily="34" charset="0"/>
                        <a:cs typeface="Arial" panose="020B0604020202020204" pitchFamily="34" charset="0"/>
                      </a:endParaRPr>
                    </a:p>
                  </a:txBody>
                  <a:tcPr marL="0" marR="0" marT="0" marB="0" anchor="ctr"/>
                </a:tc>
                <a:tc>
                  <a:txBody>
                    <a:bodyPr/>
                    <a:lstStyle/>
                    <a:p>
                      <a:pPr indent="180340" algn="ctr">
                        <a:lnSpc>
                          <a:spcPct val="115000"/>
                        </a:lnSpc>
                      </a:pPr>
                      <a:endParaRPr lang="es-CO" sz="1400">
                        <a:effectLst/>
                        <a:latin typeface="+mn-lt"/>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440314879"/>
                  </a:ext>
                </a:extLst>
              </a:tr>
            </a:tbl>
          </a:graphicData>
        </a:graphic>
      </p:graphicFrame>
      <p:sp>
        <p:nvSpPr>
          <p:cNvPr id="8" name="CuadroTexto 7">
            <a:extLst>
              <a:ext uri="{FF2B5EF4-FFF2-40B4-BE49-F238E27FC236}">
                <a16:creationId xmlns:a16="http://schemas.microsoft.com/office/drawing/2014/main" id="{61DC6796-A40E-483A-809C-F1BCC4A66E75}"/>
              </a:ext>
            </a:extLst>
          </p:cNvPr>
          <p:cNvSpPr txBox="1"/>
          <p:nvPr/>
        </p:nvSpPr>
        <p:spPr>
          <a:xfrm>
            <a:off x="1155032" y="4723030"/>
            <a:ext cx="1167638" cy="1815882"/>
          </a:xfrm>
          <a:prstGeom prst="rect">
            <a:avLst/>
          </a:prstGeom>
          <a:noFill/>
        </p:spPr>
        <p:txBody>
          <a:bodyPr wrap="square" rtlCol="0">
            <a:spAutoFit/>
          </a:bodyPr>
          <a:lstStyle/>
          <a:p>
            <a:pPr algn="l"/>
            <a:r>
              <a:rPr lang="es-CO" sz="1400">
                <a:latin typeface="Arial" panose="020B0604020202020204" pitchFamily="34" charset="0"/>
                <a:cs typeface="Arial" panose="020B0604020202020204" pitchFamily="34" charset="0"/>
              </a:rPr>
              <a:t>n</a:t>
            </a:r>
            <a:r>
              <a:rPr lang="en-US" sz="1400">
                <a:latin typeface="Arial" panose="020B0604020202020204" pitchFamily="34" charset="0"/>
                <a:cs typeface="Arial" panose="020B0604020202020204" pitchFamily="34" charset="0"/>
              </a:rPr>
              <a:t>metric='</a:t>
            </a:r>
            <a:r>
              <a:rPr lang="en-US" sz="1400" err="1">
                <a:latin typeface="Arial" panose="020B0604020202020204" pitchFamily="34" charset="0"/>
                <a:cs typeface="Arial" panose="020B0604020202020204" pitchFamily="34" charset="0"/>
              </a:rPr>
              <a:t>manhattan</a:t>
            </a:r>
            <a:r>
              <a:rPr lang="en-US" sz="1400">
                <a:latin typeface="Arial" panose="020B0604020202020204" pitchFamily="34" charset="0"/>
                <a:cs typeface="Arial" panose="020B0604020202020204" pitchFamily="34" charset="0"/>
              </a:rPr>
              <a:t>', </a:t>
            </a:r>
            <a:r>
              <a:rPr lang="en-US" sz="1400" err="1">
                <a:latin typeface="Arial" panose="020B0604020202020204" pitchFamily="34" charset="0"/>
                <a:cs typeface="Arial" panose="020B0604020202020204" pitchFamily="34" charset="0"/>
              </a:rPr>
              <a:t>n_jobs</a:t>
            </a:r>
            <a:r>
              <a:rPr lang="en-US" sz="1400">
                <a:latin typeface="Arial" panose="020B0604020202020204" pitchFamily="34" charset="0"/>
                <a:cs typeface="Arial" panose="020B0604020202020204" pitchFamily="34" charset="0"/>
              </a:rPr>
              <a:t>=-1,</a:t>
            </a:r>
          </a:p>
          <a:p>
            <a:pPr algn="l"/>
            <a:r>
              <a:rPr lang="en-US" sz="1400">
                <a:latin typeface="Arial" panose="020B0604020202020204" pitchFamily="34" charset="0"/>
                <a:cs typeface="Arial" panose="020B0604020202020204" pitchFamily="34" charset="0"/>
              </a:rPr>
              <a:t>                                     </a:t>
            </a:r>
            <a:r>
              <a:rPr lang="en-US" sz="1400" err="1">
                <a:latin typeface="Arial" panose="020B0604020202020204" pitchFamily="34" charset="0"/>
                <a:cs typeface="Arial" panose="020B0604020202020204" pitchFamily="34" charset="0"/>
              </a:rPr>
              <a:t>n_neighbors</a:t>
            </a:r>
            <a:r>
              <a:rPr lang="en-US" sz="1400">
                <a:latin typeface="Arial" panose="020B0604020202020204" pitchFamily="34" charset="0"/>
                <a:cs typeface="Arial" panose="020B0604020202020204" pitchFamily="34" charset="0"/>
              </a:rPr>
              <a:t>=6, weights='distance</a:t>
            </a:r>
            <a:r>
              <a:rPr lang="es-CO" sz="140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20339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0D5212CA-754F-40CA-BFA2-A622B75C114C}"/>
              </a:ext>
            </a:extLst>
          </p:cNvPr>
          <p:cNvSpPr>
            <a:spLocks noGrp="1"/>
          </p:cNvSpPr>
          <p:nvPr>
            <p:ph type="ctrTitle"/>
          </p:nvPr>
        </p:nvSpPr>
        <p:spPr>
          <a:xfrm>
            <a:off x="3048000" y="4253762"/>
            <a:ext cx="3048000" cy="2387600"/>
          </a:xfrm>
        </p:spPr>
        <p:txBody>
          <a:bodyPr/>
          <a:lstStyle/>
          <a:p>
            <a:r>
              <a:rPr lang="es-CO"/>
              <a:t>3</a:t>
            </a:r>
          </a:p>
        </p:txBody>
      </p:sp>
      <p:sp>
        <p:nvSpPr>
          <p:cNvPr id="12" name="Subtítulo 11">
            <a:extLst>
              <a:ext uri="{FF2B5EF4-FFF2-40B4-BE49-F238E27FC236}">
                <a16:creationId xmlns:a16="http://schemas.microsoft.com/office/drawing/2014/main" id="{F5B3FF1F-2F5D-4086-A18B-6140B556B638}"/>
              </a:ext>
            </a:extLst>
          </p:cNvPr>
          <p:cNvSpPr>
            <a:spLocks noGrp="1"/>
          </p:cNvSpPr>
          <p:nvPr>
            <p:ph type="subTitle" idx="1"/>
          </p:nvPr>
        </p:nvSpPr>
        <p:spPr>
          <a:xfrm>
            <a:off x="2889386" y="3385226"/>
            <a:ext cx="8686800" cy="1655762"/>
          </a:xfrm>
        </p:spPr>
        <p:txBody>
          <a:bodyPr>
            <a:normAutofit/>
          </a:bodyPr>
          <a:lstStyle/>
          <a:p>
            <a:r>
              <a:rPr lang="es-CO" sz="6600"/>
              <a:t>Despliegue</a:t>
            </a:r>
          </a:p>
        </p:txBody>
      </p:sp>
      <p:sp>
        <p:nvSpPr>
          <p:cNvPr id="4" name="Rectángulo: esquinas redondeadas 3">
            <a:hlinkClick r:id="rId2" action="ppaction://hlinksldjump"/>
            <a:extLst>
              <a:ext uri="{FF2B5EF4-FFF2-40B4-BE49-F238E27FC236}">
                <a16:creationId xmlns:a16="http://schemas.microsoft.com/office/drawing/2014/main" id="{D461A572-C8DF-42AA-82A0-0F7D238F2C5E}"/>
              </a:ext>
            </a:extLst>
          </p:cNvPr>
          <p:cNvSpPr/>
          <p:nvPr/>
        </p:nvSpPr>
        <p:spPr>
          <a:xfrm>
            <a:off x="233680" y="223520"/>
            <a:ext cx="1422400" cy="416560"/>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s-CO">
                <a:solidFill>
                  <a:schemeClr val="tx1">
                    <a:lumMod val="75000"/>
                  </a:schemeClr>
                </a:solidFill>
              </a:rPr>
              <a:t>Contenidos</a:t>
            </a:r>
          </a:p>
        </p:txBody>
      </p:sp>
    </p:spTree>
    <p:extLst>
      <p:ext uri="{BB962C8B-B14F-4D97-AF65-F5344CB8AC3E}">
        <p14:creationId xmlns:p14="http://schemas.microsoft.com/office/powerpoint/2010/main" val="14036300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4500B5FF-C471-4EF9-8726-B78B2F8F7F85}"/>
              </a:ext>
            </a:extLst>
          </p:cNvPr>
          <p:cNvSpPr txBox="1">
            <a:spLocks/>
          </p:cNvSpPr>
          <p:nvPr/>
        </p:nvSpPr>
        <p:spPr>
          <a:xfrm>
            <a:off x="1855916" y="508100"/>
            <a:ext cx="5459283" cy="70238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b="1" err="1"/>
              <a:t>Dashboard</a:t>
            </a:r>
            <a:endParaRPr lang="es-CO" b="1"/>
          </a:p>
        </p:txBody>
      </p:sp>
      <p:sp>
        <p:nvSpPr>
          <p:cNvPr id="8" name="Marcador de texto 2">
            <a:extLst>
              <a:ext uri="{FF2B5EF4-FFF2-40B4-BE49-F238E27FC236}">
                <a16:creationId xmlns:a16="http://schemas.microsoft.com/office/drawing/2014/main" id="{407521C8-1939-4725-AE26-01CFC5BF3CB4}"/>
              </a:ext>
            </a:extLst>
          </p:cNvPr>
          <p:cNvSpPr txBox="1">
            <a:spLocks/>
          </p:cNvSpPr>
          <p:nvPr/>
        </p:nvSpPr>
        <p:spPr>
          <a:xfrm>
            <a:off x="176096" y="261461"/>
            <a:ext cx="1576504" cy="1195662"/>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CO" sz="6000">
                <a:latin typeface="Arial Black" panose="020B0A04020102020204" pitchFamily="34" charset="0"/>
              </a:rPr>
              <a:t>3.0</a:t>
            </a:r>
          </a:p>
        </p:txBody>
      </p:sp>
      <p:pic>
        <p:nvPicPr>
          <p:cNvPr id="3" name="Imagen 2">
            <a:extLst>
              <a:ext uri="{FF2B5EF4-FFF2-40B4-BE49-F238E27FC236}">
                <a16:creationId xmlns:a16="http://schemas.microsoft.com/office/drawing/2014/main" id="{12D8A239-58DD-4B51-B666-DF9C424ED066}"/>
              </a:ext>
            </a:extLst>
          </p:cNvPr>
          <p:cNvPicPr>
            <a:picLocks noChangeAspect="1"/>
          </p:cNvPicPr>
          <p:nvPr/>
        </p:nvPicPr>
        <p:blipFill>
          <a:blip r:embed="rId2"/>
          <a:stretch>
            <a:fillRect/>
          </a:stretch>
        </p:blipFill>
        <p:spPr>
          <a:xfrm>
            <a:off x="152400" y="1393623"/>
            <a:ext cx="11888859" cy="5268060"/>
          </a:xfrm>
          <a:prstGeom prst="rect">
            <a:avLst/>
          </a:prstGeom>
        </p:spPr>
      </p:pic>
      <p:pic>
        <p:nvPicPr>
          <p:cNvPr id="5" name="Imagen 4">
            <a:extLst>
              <a:ext uri="{FF2B5EF4-FFF2-40B4-BE49-F238E27FC236}">
                <a16:creationId xmlns:a16="http://schemas.microsoft.com/office/drawing/2014/main" id="{85304C1A-F841-4A8A-BE4E-4D8451784F1A}"/>
              </a:ext>
            </a:extLst>
          </p:cNvPr>
          <p:cNvPicPr>
            <a:picLocks noChangeAspect="1"/>
          </p:cNvPicPr>
          <p:nvPr/>
        </p:nvPicPr>
        <p:blipFill>
          <a:blip r:embed="rId3"/>
          <a:stretch>
            <a:fillRect/>
          </a:stretch>
        </p:blipFill>
        <p:spPr>
          <a:xfrm>
            <a:off x="1116748" y="1954812"/>
            <a:ext cx="2810267" cy="504895"/>
          </a:xfrm>
          <a:prstGeom prst="rect">
            <a:avLst/>
          </a:prstGeom>
        </p:spPr>
      </p:pic>
      <p:pic>
        <p:nvPicPr>
          <p:cNvPr id="12" name="Imagen 11">
            <a:extLst>
              <a:ext uri="{FF2B5EF4-FFF2-40B4-BE49-F238E27FC236}">
                <a16:creationId xmlns:a16="http://schemas.microsoft.com/office/drawing/2014/main" id="{2D31003E-04F0-46B5-A6CF-FDF163FB961C}"/>
              </a:ext>
            </a:extLst>
          </p:cNvPr>
          <p:cNvPicPr>
            <a:picLocks noChangeAspect="1"/>
          </p:cNvPicPr>
          <p:nvPr/>
        </p:nvPicPr>
        <p:blipFill>
          <a:blip r:embed="rId4"/>
          <a:stretch>
            <a:fillRect/>
          </a:stretch>
        </p:blipFill>
        <p:spPr>
          <a:xfrm>
            <a:off x="7599750" y="2912654"/>
            <a:ext cx="3500050" cy="1294924"/>
          </a:xfrm>
          <a:prstGeom prst="wedgeRectCallout">
            <a:avLst>
              <a:gd name="adj1" fmla="val -57039"/>
              <a:gd name="adj2" fmla="val 21637"/>
            </a:avLst>
          </a:prstGeom>
          <a:ln>
            <a:noFill/>
          </a:ln>
          <a:effectLst>
            <a:outerShdw blurRad="63500" sx="102000" sy="102000" algn="ctr" rotWithShape="0">
              <a:prstClr val="black">
                <a:alpha val="40000"/>
              </a:prstClr>
            </a:outerShdw>
          </a:effectLst>
        </p:spPr>
      </p:pic>
      <p:cxnSp>
        <p:nvCxnSpPr>
          <p:cNvPr id="14" name="Conector recto 13">
            <a:extLst>
              <a:ext uri="{FF2B5EF4-FFF2-40B4-BE49-F238E27FC236}">
                <a16:creationId xmlns:a16="http://schemas.microsoft.com/office/drawing/2014/main" id="{EC7237E4-900F-4434-A68F-0158ABFE3DBE}"/>
              </a:ext>
            </a:extLst>
          </p:cNvPr>
          <p:cNvCxnSpPr>
            <a:cxnSpLocks/>
          </p:cNvCxnSpPr>
          <p:nvPr/>
        </p:nvCxnSpPr>
        <p:spPr>
          <a:xfrm>
            <a:off x="7207249" y="3332750"/>
            <a:ext cx="0" cy="2900680"/>
          </a:xfrm>
          <a:prstGeom prst="line">
            <a:avLst/>
          </a:prstGeom>
          <a:ln w="19050">
            <a:solidFill>
              <a:schemeClr val="bg1">
                <a:lumMod val="10000"/>
              </a:schemeClr>
            </a:solidFill>
          </a:ln>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A44976E8-E026-4AA9-BFCC-C7F7D3D0BE55}"/>
              </a:ext>
            </a:extLst>
          </p:cNvPr>
          <p:cNvSpPr txBox="1"/>
          <p:nvPr/>
        </p:nvSpPr>
        <p:spPr>
          <a:xfrm flipH="1">
            <a:off x="4032893" y="2019480"/>
            <a:ext cx="2476100" cy="646331"/>
          </a:xfrm>
          <a:prstGeom prst="rect">
            <a:avLst/>
          </a:prstGeom>
          <a:solidFill>
            <a:schemeClr val="bg2">
              <a:lumMod val="20000"/>
              <a:lumOff val="80000"/>
            </a:schemeClr>
          </a:solidFill>
          <a:ln>
            <a:solidFill>
              <a:schemeClr val="bg2">
                <a:lumMod val="50000"/>
              </a:schemeClr>
            </a:solidFill>
          </a:ln>
        </p:spPr>
        <p:txBody>
          <a:bodyPr wrap="square" rtlCol="0">
            <a:spAutoFit/>
          </a:bodyPr>
          <a:lstStyle/>
          <a:p>
            <a:pPr algn="l"/>
            <a:r>
              <a:rPr lang="es-CO">
                <a:solidFill>
                  <a:schemeClr val="bg2">
                    <a:lumMod val="50000"/>
                  </a:schemeClr>
                </a:solidFill>
                <a:latin typeface="Arial" panose="020B0604020202020204" pitchFamily="34" charset="0"/>
                <a:cs typeface="Arial" panose="020B0604020202020204" pitchFamily="34" charset="0"/>
              </a:rPr>
              <a:t>Seleccionar rango de fechas</a:t>
            </a:r>
          </a:p>
        </p:txBody>
      </p:sp>
      <p:sp>
        <p:nvSpPr>
          <p:cNvPr id="17" name="CuadroTexto 16">
            <a:extLst>
              <a:ext uri="{FF2B5EF4-FFF2-40B4-BE49-F238E27FC236}">
                <a16:creationId xmlns:a16="http://schemas.microsoft.com/office/drawing/2014/main" id="{CD5FA1ED-9639-4D8E-8095-D8E21B5DDC6D}"/>
              </a:ext>
            </a:extLst>
          </p:cNvPr>
          <p:cNvSpPr txBox="1"/>
          <p:nvPr/>
        </p:nvSpPr>
        <p:spPr>
          <a:xfrm flipH="1">
            <a:off x="9170911" y="4310682"/>
            <a:ext cx="1928889" cy="646331"/>
          </a:xfrm>
          <a:prstGeom prst="rect">
            <a:avLst/>
          </a:prstGeom>
          <a:solidFill>
            <a:schemeClr val="bg2">
              <a:lumMod val="20000"/>
              <a:lumOff val="80000"/>
            </a:schemeClr>
          </a:solidFill>
          <a:ln>
            <a:solidFill>
              <a:schemeClr val="bg2">
                <a:lumMod val="50000"/>
              </a:schemeClr>
            </a:solidFill>
          </a:ln>
        </p:spPr>
        <p:txBody>
          <a:bodyPr wrap="square" rtlCol="0">
            <a:spAutoFit/>
          </a:bodyPr>
          <a:lstStyle/>
          <a:p>
            <a:pPr algn="l"/>
            <a:r>
              <a:rPr lang="es-CO">
                <a:solidFill>
                  <a:schemeClr val="bg2">
                    <a:lumMod val="50000"/>
                  </a:schemeClr>
                </a:solidFill>
                <a:latin typeface="Arial" panose="020B0604020202020204" pitchFamily="34" charset="0"/>
                <a:cs typeface="Arial" panose="020B0604020202020204" pitchFamily="34" charset="0"/>
              </a:rPr>
              <a:t>Visualizar valor real y predicho</a:t>
            </a:r>
          </a:p>
        </p:txBody>
      </p:sp>
      <p:sp>
        <p:nvSpPr>
          <p:cNvPr id="18" name="CuadroTexto 17">
            <a:extLst>
              <a:ext uri="{FF2B5EF4-FFF2-40B4-BE49-F238E27FC236}">
                <a16:creationId xmlns:a16="http://schemas.microsoft.com/office/drawing/2014/main" id="{B133CDE2-31D9-4125-B682-D5BC62989F08}"/>
              </a:ext>
            </a:extLst>
          </p:cNvPr>
          <p:cNvSpPr txBox="1"/>
          <p:nvPr/>
        </p:nvSpPr>
        <p:spPr>
          <a:xfrm flipH="1">
            <a:off x="940555" y="2686419"/>
            <a:ext cx="1928889" cy="646331"/>
          </a:xfrm>
          <a:prstGeom prst="rect">
            <a:avLst/>
          </a:prstGeom>
          <a:solidFill>
            <a:schemeClr val="bg2">
              <a:lumMod val="20000"/>
              <a:lumOff val="80000"/>
            </a:schemeClr>
          </a:solidFill>
          <a:ln>
            <a:solidFill>
              <a:schemeClr val="bg2">
                <a:lumMod val="50000"/>
              </a:schemeClr>
            </a:solidFill>
          </a:ln>
        </p:spPr>
        <p:txBody>
          <a:bodyPr wrap="square" rtlCol="0">
            <a:spAutoFit/>
          </a:bodyPr>
          <a:lstStyle/>
          <a:p>
            <a:pPr algn="l"/>
            <a:r>
              <a:rPr lang="es-CO">
                <a:solidFill>
                  <a:schemeClr val="bg2">
                    <a:lumMod val="50000"/>
                  </a:schemeClr>
                </a:solidFill>
                <a:latin typeface="Arial" panose="020B0604020202020204" pitchFamily="34" charset="0"/>
                <a:cs typeface="Arial" panose="020B0604020202020204" pitchFamily="34" charset="0"/>
              </a:rPr>
              <a:t>Visualizar línea de tiempo</a:t>
            </a:r>
          </a:p>
        </p:txBody>
      </p:sp>
    </p:spTree>
    <p:extLst>
      <p:ext uri="{BB962C8B-B14F-4D97-AF65-F5344CB8AC3E}">
        <p14:creationId xmlns:p14="http://schemas.microsoft.com/office/powerpoint/2010/main" val="24723794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BC511DA6-B3BA-4242-9EE5-27CA0538EAD9}"/>
              </a:ext>
            </a:extLst>
          </p:cNvPr>
          <p:cNvSpPr>
            <a:spLocks noGrp="1"/>
          </p:cNvSpPr>
          <p:nvPr>
            <p:ph type="sldNum" sz="quarter" idx="4"/>
          </p:nvPr>
        </p:nvSpPr>
        <p:spPr/>
        <p:txBody>
          <a:bodyPr/>
          <a:lstStyle/>
          <a:p>
            <a:fld id="{371CA52D-80BA-40FF-AF84-7C7CFA176718}" type="slidenum">
              <a:rPr lang="es-CO" smtClean="0"/>
              <a:pPr/>
              <a:t>26</a:t>
            </a:fld>
            <a:endParaRPr lang="es-CO"/>
          </a:p>
        </p:txBody>
      </p:sp>
      <p:sp>
        <p:nvSpPr>
          <p:cNvPr id="4" name="Título 1">
            <a:extLst>
              <a:ext uri="{FF2B5EF4-FFF2-40B4-BE49-F238E27FC236}">
                <a16:creationId xmlns:a16="http://schemas.microsoft.com/office/drawing/2014/main" id="{90F79103-8F8F-499A-8A0C-BD171E1EDEA1}"/>
              </a:ext>
            </a:extLst>
          </p:cNvPr>
          <p:cNvSpPr txBox="1">
            <a:spLocks/>
          </p:cNvSpPr>
          <p:nvPr/>
        </p:nvSpPr>
        <p:spPr>
          <a:xfrm>
            <a:off x="1855916" y="508100"/>
            <a:ext cx="5459283" cy="70238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b="1" err="1"/>
              <a:t>Dashboard</a:t>
            </a:r>
            <a:endParaRPr lang="es-CO" b="1"/>
          </a:p>
        </p:txBody>
      </p:sp>
      <p:sp>
        <p:nvSpPr>
          <p:cNvPr id="5" name="Marcador de texto 2">
            <a:extLst>
              <a:ext uri="{FF2B5EF4-FFF2-40B4-BE49-F238E27FC236}">
                <a16:creationId xmlns:a16="http://schemas.microsoft.com/office/drawing/2014/main" id="{BFE9BF10-D905-4A10-B344-B5A34BE1F220}"/>
              </a:ext>
            </a:extLst>
          </p:cNvPr>
          <p:cNvSpPr txBox="1">
            <a:spLocks/>
          </p:cNvSpPr>
          <p:nvPr/>
        </p:nvSpPr>
        <p:spPr>
          <a:xfrm>
            <a:off x="176096" y="261461"/>
            <a:ext cx="1576504" cy="1195662"/>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CO" sz="6000">
                <a:latin typeface="Arial Black" panose="020B0A04020102020204" pitchFamily="34" charset="0"/>
              </a:rPr>
              <a:t>3.0</a:t>
            </a:r>
          </a:p>
        </p:txBody>
      </p:sp>
      <p:pic>
        <p:nvPicPr>
          <p:cNvPr id="10" name="Imagen 9">
            <a:extLst>
              <a:ext uri="{FF2B5EF4-FFF2-40B4-BE49-F238E27FC236}">
                <a16:creationId xmlns:a16="http://schemas.microsoft.com/office/drawing/2014/main" id="{C1932978-B0D5-41D9-9710-FBD3EDE83F08}"/>
              </a:ext>
            </a:extLst>
          </p:cNvPr>
          <p:cNvPicPr>
            <a:picLocks noChangeAspect="1"/>
          </p:cNvPicPr>
          <p:nvPr/>
        </p:nvPicPr>
        <p:blipFill>
          <a:blip r:embed="rId2"/>
          <a:stretch>
            <a:fillRect/>
          </a:stretch>
        </p:blipFill>
        <p:spPr>
          <a:xfrm>
            <a:off x="914858" y="1210484"/>
            <a:ext cx="10362284" cy="5738441"/>
          </a:xfrm>
          <a:prstGeom prst="rect">
            <a:avLst/>
          </a:prstGeom>
        </p:spPr>
      </p:pic>
      <p:sp>
        <p:nvSpPr>
          <p:cNvPr id="8" name="CuadroTexto 7">
            <a:extLst>
              <a:ext uri="{FF2B5EF4-FFF2-40B4-BE49-F238E27FC236}">
                <a16:creationId xmlns:a16="http://schemas.microsoft.com/office/drawing/2014/main" id="{93FCE406-BDFD-466B-8B42-742B39ED29F6}"/>
              </a:ext>
            </a:extLst>
          </p:cNvPr>
          <p:cNvSpPr txBox="1"/>
          <p:nvPr/>
        </p:nvSpPr>
        <p:spPr>
          <a:xfrm flipH="1">
            <a:off x="5036193" y="1457123"/>
            <a:ext cx="2476100" cy="646331"/>
          </a:xfrm>
          <a:prstGeom prst="rect">
            <a:avLst/>
          </a:prstGeom>
          <a:solidFill>
            <a:schemeClr val="bg2">
              <a:lumMod val="20000"/>
              <a:lumOff val="80000"/>
            </a:schemeClr>
          </a:solidFill>
          <a:ln>
            <a:solidFill>
              <a:schemeClr val="bg2">
                <a:lumMod val="50000"/>
              </a:schemeClr>
            </a:solidFill>
          </a:ln>
        </p:spPr>
        <p:txBody>
          <a:bodyPr wrap="square" rtlCol="0">
            <a:spAutoFit/>
          </a:bodyPr>
          <a:lstStyle/>
          <a:p>
            <a:pPr algn="l"/>
            <a:r>
              <a:rPr lang="es-CO">
                <a:solidFill>
                  <a:schemeClr val="bg2">
                    <a:lumMod val="50000"/>
                  </a:schemeClr>
                </a:solidFill>
                <a:latin typeface="Arial" panose="020B0604020202020204" pitchFamily="34" charset="0"/>
                <a:cs typeface="Arial" panose="020B0604020202020204" pitchFamily="34" charset="0"/>
              </a:rPr>
              <a:t>Seleccionar rango de fechas</a:t>
            </a:r>
          </a:p>
        </p:txBody>
      </p:sp>
      <p:sp>
        <p:nvSpPr>
          <p:cNvPr id="11" name="CuadroTexto 10">
            <a:extLst>
              <a:ext uri="{FF2B5EF4-FFF2-40B4-BE49-F238E27FC236}">
                <a16:creationId xmlns:a16="http://schemas.microsoft.com/office/drawing/2014/main" id="{7AF30578-B0B6-4DA7-9227-9A13FBA90B85}"/>
              </a:ext>
            </a:extLst>
          </p:cNvPr>
          <p:cNvSpPr txBox="1"/>
          <p:nvPr/>
        </p:nvSpPr>
        <p:spPr>
          <a:xfrm flipH="1">
            <a:off x="8446786" y="1622223"/>
            <a:ext cx="2476100" cy="1200329"/>
          </a:xfrm>
          <a:prstGeom prst="rect">
            <a:avLst/>
          </a:prstGeom>
          <a:solidFill>
            <a:schemeClr val="bg2">
              <a:lumMod val="20000"/>
              <a:lumOff val="80000"/>
            </a:schemeClr>
          </a:solidFill>
          <a:ln>
            <a:solidFill>
              <a:schemeClr val="bg2">
                <a:lumMod val="50000"/>
              </a:schemeClr>
            </a:solidFill>
          </a:ln>
        </p:spPr>
        <p:txBody>
          <a:bodyPr wrap="square" rtlCol="0">
            <a:spAutoFit/>
          </a:bodyPr>
          <a:lstStyle/>
          <a:p>
            <a:pPr algn="l"/>
            <a:r>
              <a:rPr lang="es-CO">
                <a:solidFill>
                  <a:schemeClr val="bg2">
                    <a:lumMod val="50000"/>
                  </a:schemeClr>
                </a:solidFill>
                <a:latin typeface="Arial" panose="020B0604020202020204" pitchFamily="34" charset="0"/>
                <a:cs typeface="Arial" panose="020B0604020202020204" pitchFamily="34" charset="0"/>
              </a:rPr>
              <a:t>Relación entre humedad del suelo y cada variable meteorológica</a:t>
            </a:r>
          </a:p>
        </p:txBody>
      </p:sp>
      <p:pic>
        <p:nvPicPr>
          <p:cNvPr id="13" name="Imagen 12">
            <a:extLst>
              <a:ext uri="{FF2B5EF4-FFF2-40B4-BE49-F238E27FC236}">
                <a16:creationId xmlns:a16="http://schemas.microsoft.com/office/drawing/2014/main" id="{455AAADE-20BB-4F4D-98CA-CF52A39D0AB4}"/>
              </a:ext>
            </a:extLst>
          </p:cNvPr>
          <p:cNvPicPr>
            <a:picLocks noChangeAspect="1"/>
          </p:cNvPicPr>
          <p:nvPr/>
        </p:nvPicPr>
        <p:blipFill>
          <a:blip r:embed="rId3"/>
          <a:stretch>
            <a:fillRect/>
          </a:stretch>
        </p:blipFill>
        <p:spPr>
          <a:xfrm>
            <a:off x="6860404" y="5058238"/>
            <a:ext cx="2549468" cy="881297"/>
          </a:xfrm>
          <a:prstGeom prst="wedgeRectCallout">
            <a:avLst>
              <a:gd name="adj1" fmla="val 52656"/>
              <a:gd name="adj2" fmla="val 16291"/>
            </a:avLst>
          </a:prstGeom>
          <a:effectLst>
            <a:outerShdw blurRad="63500" sx="102000" sy="102000" algn="ctr" rotWithShape="0">
              <a:prstClr val="black">
                <a:alpha val="40000"/>
              </a:prstClr>
            </a:outerShdw>
          </a:effectLst>
        </p:spPr>
      </p:pic>
      <p:cxnSp>
        <p:nvCxnSpPr>
          <p:cNvPr id="14" name="Conector recto 13">
            <a:extLst>
              <a:ext uri="{FF2B5EF4-FFF2-40B4-BE49-F238E27FC236}">
                <a16:creationId xmlns:a16="http://schemas.microsoft.com/office/drawing/2014/main" id="{DF12E1A8-ABB1-4572-970F-514064E7B444}"/>
              </a:ext>
            </a:extLst>
          </p:cNvPr>
          <p:cNvCxnSpPr>
            <a:cxnSpLocks/>
          </p:cNvCxnSpPr>
          <p:nvPr/>
        </p:nvCxnSpPr>
        <p:spPr>
          <a:xfrm>
            <a:off x="9486899" y="5518150"/>
            <a:ext cx="0" cy="1115330"/>
          </a:xfrm>
          <a:prstGeom prst="line">
            <a:avLst/>
          </a:prstGeom>
          <a:ln w="19050">
            <a:solidFill>
              <a:schemeClr val="bg1">
                <a:lumMod val="10000"/>
              </a:schemeClr>
            </a:solidFill>
            <a:prstDash val="dash"/>
          </a:ln>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BF077CFF-AECC-42B6-B9F3-4BA89E42E08E}"/>
              </a:ext>
            </a:extLst>
          </p:cNvPr>
          <p:cNvSpPr txBox="1"/>
          <p:nvPr/>
        </p:nvSpPr>
        <p:spPr>
          <a:xfrm flipH="1">
            <a:off x="9644511" y="4964173"/>
            <a:ext cx="2371393" cy="830997"/>
          </a:xfrm>
          <a:prstGeom prst="rect">
            <a:avLst/>
          </a:prstGeom>
          <a:solidFill>
            <a:schemeClr val="bg2">
              <a:lumMod val="20000"/>
              <a:lumOff val="80000"/>
            </a:schemeClr>
          </a:solidFill>
          <a:ln>
            <a:solidFill>
              <a:schemeClr val="bg2">
                <a:lumMod val="50000"/>
              </a:schemeClr>
            </a:solidFill>
          </a:ln>
        </p:spPr>
        <p:txBody>
          <a:bodyPr wrap="square" rtlCol="0">
            <a:spAutoFit/>
          </a:bodyPr>
          <a:lstStyle/>
          <a:p>
            <a:pPr algn="l"/>
            <a:r>
              <a:rPr lang="es-CO" sz="1600">
                <a:solidFill>
                  <a:schemeClr val="bg2">
                    <a:lumMod val="50000"/>
                  </a:schemeClr>
                </a:solidFill>
                <a:latin typeface="Arial" panose="020B0604020202020204" pitchFamily="34" charset="0"/>
                <a:cs typeface="Arial" panose="020B0604020202020204" pitchFamily="34" charset="0"/>
              </a:rPr>
              <a:t>Visualizar valor de variable meteorológica y la humedad del suelo</a:t>
            </a:r>
          </a:p>
        </p:txBody>
      </p:sp>
    </p:spTree>
    <p:extLst>
      <p:ext uri="{BB962C8B-B14F-4D97-AF65-F5344CB8AC3E}">
        <p14:creationId xmlns:p14="http://schemas.microsoft.com/office/powerpoint/2010/main" val="33263772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46A24203-39B6-4BA4-8869-031601E9DA0D}"/>
              </a:ext>
            </a:extLst>
          </p:cNvPr>
          <p:cNvSpPr txBox="1">
            <a:spLocks/>
          </p:cNvSpPr>
          <p:nvPr/>
        </p:nvSpPr>
        <p:spPr>
          <a:xfrm>
            <a:off x="1752600" y="508100"/>
            <a:ext cx="5745034" cy="70238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b="1"/>
              <a:t>Posible caso de uso</a:t>
            </a:r>
          </a:p>
        </p:txBody>
      </p:sp>
      <p:sp>
        <p:nvSpPr>
          <p:cNvPr id="6" name="Marcador de texto 2">
            <a:extLst>
              <a:ext uri="{FF2B5EF4-FFF2-40B4-BE49-F238E27FC236}">
                <a16:creationId xmlns:a16="http://schemas.microsoft.com/office/drawing/2014/main" id="{E750F000-A958-4C28-9898-1BF3409FBAC5}"/>
              </a:ext>
            </a:extLst>
          </p:cNvPr>
          <p:cNvSpPr txBox="1">
            <a:spLocks/>
          </p:cNvSpPr>
          <p:nvPr/>
        </p:nvSpPr>
        <p:spPr>
          <a:xfrm>
            <a:off x="176096" y="261461"/>
            <a:ext cx="1576504" cy="1195662"/>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CO" sz="6000">
                <a:latin typeface="Arial Black" panose="020B0A04020102020204" pitchFamily="34" charset="0"/>
              </a:rPr>
              <a:t>3.1</a:t>
            </a:r>
          </a:p>
        </p:txBody>
      </p:sp>
    </p:spTree>
    <p:extLst>
      <p:ext uri="{BB962C8B-B14F-4D97-AF65-F5344CB8AC3E}">
        <p14:creationId xmlns:p14="http://schemas.microsoft.com/office/powerpoint/2010/main" val="33743846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0D5212CA-754F-40CA-BFA2-A622B75C114C}"/>
              </a:ext>
            </a:extLst>
          </p:cNvPr>
          <p:cNvSpPr>
            <a:spLocks noGrp="1"/>
          </p:cNvSpPr>
          <p:nvPr>
            <p:ph type="ctrTitle"/>
          </p:nvPr>
        </p:nvSpPr>
        <p:spPr>
          <a:xfrm>
            <a:off x="3048000" y="4253762"/>
            <a:ext cx="3048000" cy="2387600"/>
          </a:xfrm>
        </p:spPr>
        <p:txBody>
          <a:bodyPr/>
          <a:lstStyle/>
          <a:p>
            <a:r>
              <a:rPr lang="es-CO"/>
              <a:t>4</a:t>
            </a:r>
          </a:p>
        </p:txBody>
      </p:sp>
      <p:sp>
        <p:nvSpPr>
          <p:cNvPr id="12" name="Subtítulo 11">
            <a:extLst>
              <a:ext uri="{FF2B5EF4-FFF2-40B4-BE49-F238E27FC236}">
                <a16:creationId xmlns:a16="http://schemas.microsoft.com/office/drawing/2014/main" id="{F5B3FF1F-2F5D-4086-A18B-6140B556B638}"/>
              </a:ext>
            </a:extLst>
          </p:cNvPr>
          <p:cNvSpPr>
            <a:spLocks noGrp="1"/>
          </p:cNvSpPr>
          <p:nvPr>
            <p:ph type="subTitle" idx="1"/>
          </p:nvPr>
        </p:nvSpPr>
        <p:spPr>
          <a:xfrm>
            <a:off x="2889386" y="3385226"/>
            <a:ext cx="8686800" cy="1655762"/>
          </a:xfrm>
        </p:spPr>
        <p:txBody>
          <a:bodyPr>
            <a:normAutofit/>
          </a:bodyPr>
          <a:lstStyle/>
          <a:p>
            <a:r>
              <a:rPr lang="es-CO" sz="6600"/>
              <a:t>Conclusiones</a:t>
            </a:r>
          </a:p>
        </p:txBody>
      </p:sp>
      <p:sp>
        <p:nvSpPr>
          <p:cNvPr id="4" name="Rectángulo: esquinas redondeadas 3">
            <a:hlinkClick r:id="rId2" action="ppaction://hlinksldjump"/>
            <a:extLst>
              <a:ext uri="{FF2B5EF4-FFF2-40B4-BE49-F238E27FC236}">
                <a16:creationId xmlns:a16="http://schemas.microsoft.com/office/drawing/2014/main" id="{620049DC-EC0D-45E2-A2C6-7D964249E337}"/>
              </a:ext>
            </a:extLst>
          </p:cNvPr>
          <p:cNvSpPr/>
          <p:nvPr/>
        </p:nvSpPr>
        <p:spPr>
          <a:xfrm>
            <a:off x="233680" y="223520"/>
            <a:ext cx="1422400" cy="416560"/>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s-CO">
                <a:solidFill>
                  <a:schemeClr val="tx1">
                    <a:lumMod val="75000"/>
                  </a:schemeClr>
                </a:solidFill>
              </a:rPr>
              <a:t>Contenidos</a:t>
            </a:r>
          </a:p>
        </p:txBody>
      </p:sp>
    </p:spTree>
    <p:extLst>
      <p:ext uri="{BB962C8B-B14F-4D97-AF65-F5344CB8AC3E}">
        <p14:creationId xmlns:p14="http://schemas.microsoft.com/office/powerpoint/2010/main" val="31638501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posición de imagen 5">
            <a:extLst>
              <a:ext uri="{FF2B5EF4-FFF2-40B4-BE49-F238E27FC236}">
                <a16:creationId xmlns:a16="http://schemas.microsoft.com/office/drawing/2014/main" id="{A447A380-BD18-427A-92D0-0481E7BE41DF}"/>
              </a:ext>
            </a:extLst>
          </p:cNvPr>
          <p:cNvSpPr>
            <a:spLocks noGrp="1"/>
          </p:cNvSpPr>
          <p:nvPr>
            <p:ph type="pic" sz="quarter" idx="18"/>
          </p:nvPr>
        </p:nvSpPr>
        <p:spPr/>
      </p:sp>
      <p:sp>
        <p:nvSpPr>
          <p:cNvPr id="7" name="Marcador de posición de imagen 6">
            <a:extLst>
              <a:ext uri="{FF2B5EF4-FFF2-40B4-BE49-F238E27FC236}">
                <a16:creationId xmlns:a16="http://schemas.microsoft.com/office/drawing/2014/main" id="{39DBB337-BE2A-4CBA-A707-4373AEAF6488}"/>
              </a:ext>
            </a:extLst>
          </p:cNvPr>
          <p:cNvSpPr>
            <a:spLocks noGrp="1"/>
          </p:cNvSpPr>
          <p:nvPr>
            <p:ph type="pic" sz="quarter" idx="19"/>
          </p:nvPr>
        </p:nvSpPr>
        <p:spPr/>
      </p:sp>
      <p:sp>
        <p:nvSpPr>
          <p:cNvPr id="4" name="Marcador de texto 3">
            <a:extLst>
              <a:ext uri="{FF2B5EF4-FFF2-40B4-BE49-F238E27FC236}">
                <a16:creationId xmlns:a16="http://schemas.microsoft.com/office/drawing/2014/main" id="{EB38164E-009F-4E38-973F-34CA59109C17}"/>
              </a:ext>
            </a:extLst>
          </p:cNvPr>
          <p:cNvSpPr>
            <a:spLocks noGrp="1"/>
          </p:cNvSpPr>
          <p:nvPr>
            <p:ph type="body" sz="quarter" idx="12"/>
          </p:nvPr>
        </p:nvSpPr>
        <p:spPr/>
        <p:txBody>
          <a:bodyPr/>
          <a:lstStyle/>
          <a:p>
            <a:endParaRPr lang="es-CO"/>
          </a:p>
        </p:txBody>
      </p:sp>
      <p:sp>
        <p:nvSpPr>
          <p:cNvPr id="5" name="Marcador de texto 4">
            <a:extLst>
              <a:ext uri="{FF2B5EF4-FFF2-40B4-BE49-F238E27FC236}">
                <a16:creationId xmlns:a16="http://schemas.microsoft.com/office/drawing/2014/main" id="{CAE06E6C-2886-425A-BB20-EF91AA1B590D}"/>
              </a:ext>
            </a:extLst>
          </p:cNvPr>
          <p:cNvSpPr>
            <a:spLocks noGrp="1"/>
          </p:cNvSpPr>
          <p:nvPr>
            <p:ph type="body" sz="quarter" idx="17"/>
          </p:nvPr>
        </p:nvSpPr>
        <p:spPr/>
        <p:txBody>
          <a:bodyPr/>
          <a:lstStyle/>
          <a:p>
            <a:endParaRPr lang="es-CO"/>
          </a:p>
        </p:txBody>
      </p:sp>
      <p:sp>
        <p:nvSpPr>
          <p:cNvPr id="8" name="Marcador de texto 7">
            <a:extLst>
              <a:ext uri="{FF2B5EF4-FFF2-40B4-BE49-F238E27FC236}">
                <a16:creationId xmlns:a16="http://schemas.microsoft.com/office/drawing/2014/main" id="{5A63A02D-0AC9-4F2A-8587-D52434999E52}"/>
              </a:ext>
            </a:extLst>
          </p:cNvPr>
          <p:cNvSpPr>
            <a:spLocks noGrp="1"/>
          </p:cNvSpPr>
          <p:nvPr>
            <p:ph type="body" sz="quarter" idx="21"/>
          </p:nvPr>
        </p:nvSpPr>
        <p:spPr/>
        <p:txBody>
          <a:bodyPr/>
          <a:lstStyle/>
          <a:p>
            <a:endParaRPr lang="es-CO"/>
          </a:p>
        </p:txBody>
      </p:sp>
      <p:sp>
        <p:nvSpPr>
          <p:cNvPr id="9" name="Marcador de texto 8">
            <a:extLst>
              <a:ext uri="{FF2B5EF4-FFF2-40B4-BE49-F238E27FC236}">
                <a16:creationId xmlns:a16="http://schemas.microsoft.com/office/drawing/2014/main" id="{F25F5DE2-9048-4C02-A38D-3D69C7E2CCFE}"/>
              </a:ext>
            </a:extLst>
          </p:cNvPr>
          <p:cNvSpPr>
            <a:spLocks noGrp="1"/>
          </p:cNvSpPr>
          <p:nvPr>
            <p:ph type="body" sz="quarter" idx="22"/>
          </p:nvPr>
        </p:nvSpPr>
        <p:spPr/>
        <p:txBody>
          <a:bodyPr/>
          <a:lstStyle/>
          <a:p>
            <a:endParaRPr lang="es-CO"/>
          </a:p>
        </p:txBody>
      </p:sp>
      <p:sp>
        <p:nvSpPr>
          <p:cNvPr id="10" name="Marcador de texto 9">
            <a:extLst>
              <a:ext uri="{FF2B5EF4-FFF2-40B4-BE49-F238E27FC236}">
                <a16:creationId xmlns:a16="http://schemas.microsoft.com/office/drawing/2014/main" id="{E89AC7D9-62D5-4F58-A1C1-9311FDB50C63}"/>
              </a:ext>
            </a:extLst>
          </p:cNvPr>
          <p:cNvSpPr>
            <a:spLocks noGrp="1"/>
          </p:cNvSpPr>
          <p:nvPr>
            <p:ph type="body" sz="quarter" idx="25"/>
          </p:nvPr>
        </p:nvSpPr>
        <p:spPr/>
        <p:txBody>
          <a:bodyPr/>
          <a:lstStyle/>
          <a:p>
            <a:endParaRPr lang="es-CO"/>
          </a:p>
        </p:txBody>
      </p:sp>
      <p:sp>
        <p:nvSpPr>
          <p:cNvPr id="11" name="Marcador de texto 10">
            <a:extLst>
              <a:ext uri="{FF2B5EF4-FFF2-40B4-BE49-F238E27FC236}">
                <a16:creationId xmlns:a16="http://schemas.microsoft.com/office/drawing/2014/main" id="{EFADC37E-7009-4CC9-A50A-864DED2B26A9}"/>
              </a:ext>
            </a:extLst>
          </p:cNvPr>
          <p:cNvSpPr>
            <a:spLocks noGrp="1"/>
          </p:cNvSpPr>
          <p:nvPr>
            <p:ph type="body" sz="quarter" idx="26"/>
          </p:nvPr>
        </p:nvSpPr>
        <p:spPr/>
        <p:txBody>
          <a:bodyPr/>
          <a:lstStyle/>
          <a:p>
            <a:endParaRPr lang="es-CO"/>
          </a:p>
        </p:txBody>
      </p:sp>
    </p:spTree>
    <p:extLst>
      <p:ext uri="{BB962C8B-B14F-4D97-AF65-F5344CB8AC3E}">
        <p14:creationId xmlns:p14="http://schemas.microsoft.com/office/powerpoint/2010/main" val="735909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8">
            <a:extLst>
              <a:ext uri="{FF2B5EF4-FFF2-40B4-BE49-F238E27FC236}">
                <a16:creationId xmlns:a16="http://schemas.microsoft.com/office/drawing/2014/main" id="{E383B2CB-A471-470B-99A3-5BA0C758673E}"/>
              </a:ext>
            </a:extLst>
          </p:cNvPr>
          <p:cNvSpPr>
            <a:spLocks noGrp="1"/>
          </p:cNvSpPr>
          <p:nvPr>
            <p:ph type="body" sz="quarter" idx="13"/>
          </p:nvPr>
        </p:nvSpPr>
        <p:spPr/>
        <p:txBody>
          <a:bodyPr/>
          <a:lstStyle/>
          <a:p>
            <a:r>
              <a:rPr lang="es-CO">
                <a:hlinkClick r:id="rId2" action="ppaction://hlinksldjump">
                  <a:extLst>
                    <a:ext uri="{A12FA001-AC4F-418D-AE19-62706E023703}">
                      <ahyp:hlinkClr xmlns:ahyp="http://schemas.microsoft.com/office/drawing/2018/hyperlinkcolor" val="tx"/>
                    </a:ext>
                  </a:extLst>
                </a:hlinkClick>
              </a:rPr>
              <a:t>1</a:t>
            </a:r>
          </a:p>
        </p:txBody>
      </p:sp>
      <p:sp>
        <p:nvSpPr>
          <p:cNvPr id="7" name="Título 6">
            <a:extLst>
              <a:ext uri="{FF2B5EF4-FFF2-40B4-BE49-F238E27FC236}">
                <a16:creationId xmlns:a16="http://schemas.microsoft.com/office/drawing/2014/main" id="{2C56DCE5-8D8F-4120-87AF-E475B59F02D8}"/>
              </a:ext>
            </a:extLst>
          </p:cNvPr>
          <p:cNvSpPr>
            <a:spLocks noGrp="1"/>
          </p:cNvSpPr>
          <p:nvPr>
            <p:ph type="title"/>
          </p:nvPr>
        </p:nvSpPr>
        <p:spPr/>
        <p:txBody>
          <a:bodyPr>
            <a:normAutofit fontScale="90000"/>
          </a:bodyPr>
          <a:lstStyle/>
          <a:p>
            <a:r>
              <a:rPr lang="es-CO"/>
              <a:t>Contenido</a:t>
            </a:r>
          </a:p>
        </p:txBody>
      </p:sp>
      <p:sp>
        <p:nvSpPr>
          <p:cNvPr id="8" name="Marcador de texto 7">
            <a:extLst>
              <a:ext uri="{FF2B5EF4-FFF2-40B4-BE49-F238E27FC236}">
                <a16:creationId xmlns:a16="http://schemas.microsoft.com/office/drawing/2014/main" id="{3696936B-9F9C-4502-8CA5-6D7C7943D7CB}"/>
              </a:ext>
            </a:extLst>
          </p:cNvPr>
          <p:cNvSpPr>
            <a:spLocks noGrp="1"/>
          </p:cNvSpPr>
          <p:nvPr>
            <p:ph type="body" sz="quarter" idx="12"/>
          </p:nvPr>
        </p:nvSpPr>
        <p:spPr>
          <a:xfrm>
            <a:off x="4007186" y="2958983"/>
            <a:ext cx="2643443" cy="819525"/>
          </a:xfrm>
        </p:spPr>
        <p:txBody>
          <a:bodyPr vert="horz" lIns="91440" tIns="45720" rIns="91440" bIns="45720" rtlCol="0">
            <a:normAutofit/>
          </a:bodyPr>
          <a:lstStyle/>
          <a:p>
            <a:pPr algn="ctr"/>
            <a:r>
              <a:rPr lang="es-CO" sz="2400"/>
              <a:t>Contextualización</a:t>
            </a:r>
          </a:p>
        </p:txBody>
      </p:sp>
      <p:sp>
        <p:nvSpPr>
          <p:cNvPr id="10" name="Marcador de texto 9">
            <a:extLst>
              <a:ext uri="{FF2B5EF4-FFF2-40B4-BE49-F238E27FC236}">
                <a16:creationId xmlns:a16="http://schemas.microsoft.com/office/drawing/2014/main" id="{0A6B14F8-4772-4F33-9F03-3D82B11DBBB3}"/>
              </a:ext>
            </a:extLst>
          </p:cNvPr>
          <p:cNvSpPr>
            <a:spLocks noGrp="1"/>
          </p:cNvSpPr>
          <p:nvPr>
            <p:ph type="body" sz="quarter" idx="14"/>
          </p:nvPr>
        </p:nvSpPr>
        <p:spPr/>
        <p:txBody>
          <a:bodyPr/>
          <a:lstStyle/>
          <a:p>
            <a:r>
              <a:rPr lang="es-CO">
                <a:hlinkClick r:id="rId3" action="ppaction://hlinksldjump">
                  <a:extLst>
                    <a:ext uri="{A12FA001-AC4F-418D-AE19-62706E023703}">
                      <ahyp:hlinkClr xmlns:ahyp="http://schemas.microsoft.com/office/drawing/2018/hyperlinkcolor" val="tx"/>
                    </a:ext>
                  </a:extLst>
                </a:hlinkClick>
              </a:rPr>
              <a:t>2</a:t>
            </a:r>
          </a:p>
        </p:txBody>
      </p:sp>
      <p:sp>
        <p:nvSpPr>
          <p:cNvPr id="11" name="Marcador de texto 10">
            <a:extLst>
              <a:ext uri="{FF2B5EF4-FFF2-40B4-BE49-F238E27FC236}">
                <a16:creationId xmlns:a16="http://schemas.microsoft.com/office/drawing/2014/main" id="{FCF71F18-F093-4A7E-8813-55B83EA8A5FC}"/>
              </a:ext>
            </a:extLst>
          </p:cNvPr>
          <p:cNvSpPr>
            <a:spLocks noGrp="1"/>
          </p:cNvSpPr>
          <p:nvPr>
            <p:ph type="body" sz="quarter" idx="15"/>
          </p:nvPr>
        </p:nvSpPr>
        <p:spPr/>
        <p:txBody>
          <a:bodyPr vert="horz" lIns="91440" tIns="45720" rIns="91440" bIns="45720" rtlCol="0">
            <a:normAutofit/>
          </a:bodyPr>
          <a:lstStyle/>
          <a:p>
            <a:r>
              <a:rPr lang="es-CO" sz="2400"/>
              <a:t>Desarrollo metodológico</a:t>
            </a:r>
          </a:p>
        </p:txBody>
      </p:sp>
      <p:sp>
        <p:nvSpPr>
          <p:cNvPr id="12" name="Marcador de texto 11">
            <a:extLst>
              <a:ext uri="{FF2B5EF4-FFF2-40B4-BE49-F238E27FC236}">
                <a16:creationId xmlns:a16="http://schemas.microsoft.com/office/drawing/2014/main" id="{FBD73C15-35CE-4C57-A30F-F81F8FADB34A}"/>
              </a:ext>
            </a:extLst>
          </p:cNvPr>
          <p:cNvSpPr>
            <a:spLocks noGrp="1"/>
          </p:cNvSpPr>
          <p:nvPr>
            <p:ph type="body" sz="quarter" idx="16"/>
          </p:nvPr>
        </p:nvSpPr>
        <p:spPr/>
        <p:txBody>
          <a:bodyPr/>
          <a:lstStyle/>
          <a:p>
            <a:r>
              <a:rPr lang="es-CO">
                <a:hlinkClick r:id="rId4" action="ppaction://hlinksldjump">
                  <a:extLst>
                    <a:ext uri="{A12FA001-AC4F-418D-AE19-62706E023703}">
                      <ahyp:hlinkClr xmlns:ahyp="http://schemas.microsoft.com/office/drawing/2018/hyperlinkcolor" val="tx"/>
                    </a:ext>
                  </a:extLst>
                </a:hlinkClick>
              </a:rPr>
              <a:t>3</a:t>
            </a:r>
          </a:p>
        </p:txBody>
      </p:sp>
      <p:sp>
        <p:nvSpPr>
          <p:cNvPr id="13" name="Marcador de texto 12">
            <a:extLst>
              <a:ext uri="{FF2B5EF4-FFF2-40B4-BE49-F238E27FC236}">
                <a16:creationId xmlns:a16="http://schemas.microsoft.com/office/drawing/2014/main" id="{BB6596FF-4DE3-4A43-89B5-590441DFCD98}"/>
              </a:ext>
            </a:extLst>
          </p:cNvPr>
          <p:cNvSpPr>
            <a:spLocks noGrp="1"/>
          </p:cNvSpPr>
          <p:nvPr>
            <p:ph type="body" sz="quarter" idx="17"/>
          </p:nvPr>
        </p:nvSpPr>
        <p:spPr>
          <a:xfrm>
            <a:off x="4253467" y="5043926"/>
            <a:ext cx="2150883" cy="819525"/>
          </a:xfrm>
        </p:spPr>
        <p:txBody>
          <a:bodyPr>
            <a:normAutofit/>
          </a:bodyPr>
          <a:lstStyle/>
          <a:p>
            <a:pPr algn="ctr"/>
            <a:r>
              <a:rPr lang="es-CO" sz="2400"/>
              <a:t>Despliegue</a:t>
            </a:r>
          </a:p>
        </p:txBody>
      </p:sp>
      <p:sp>
        <p:nvSpPr>
          <p:cNvPr id="14" name="Marcador de texto 13">
            <a:extLst>
              <a:ext uri="{FF2B5EF4-FFF2-40B4-BE49-F238E27FC236}">
                <a16:creationId xmlns:a16="http://schemas.microsoft.com/office/drawing/2014/main" id="{E7D5E0D2-1FFB-4EFA-8C11-FDB3A23876AA}"/>
              </a:ext>
            </a:extLst>
          </p:cNvPr>
          <p:cNvSpPr>
            <a:spLocks noGrp="1"/>
          </p:cNvSpPr>
          <p:nvPr>
            <p:ph type="body" sz="quarter" idx="18"/>
          </p:nvPr>
        </p:nvSpPr>
        <p:spPr/>
        <p:txBody>
          <a:bodyPr/>
          <a:lstStyle/>
          <a:p>
            <a:r>
              <a:rPr lang="es-CO">
                <a:hlinkClick r:id="rId5" action="ppaction://hlinksldjump">
                  <a:extLst>
                    <a:ext uri="{A12FA001-AC4F-418D-AE19-62706E023703}">
                      <ahyp:hlinkClr xmlns:ahyp="http://schemas.microsoft.com/office/drawing/2018/hyperlinkcolor" val="tx"/>
                    </a:ext>
                  </a:extLst>
                </a:hlinkClick>
              </a:rPr>
              <a:t>4</a:t>
            </a:r>
          </a:p>
        </p:txBody>
      </p:sp>
      <p:sp>
        <p:nvSpPr>
          <p:cNvPr id="15" name="Marcador de texto 14">
            <a:extLst>
              <a:ext uri="{FF2B5EF4-FFF2-40B4-BE49-F238E27FC236}">
                <a16:creationId xmlns:a16="http://schemas.microsoft.com/office/drawing/2014/main" id="{2992A6B5-E4C0-4D7C-B663-4980CFB1C8DD}"/>
              </a:ext>
            </a:extLst>
          </p:cNvPr>
          <p:cNvSpPr>
            <a:spLocks noGrp="1"/>
          </p:cNvSpPr>
          <p:nvPr>
            <p:ph type="body" sz="quarter" idx="19"/>
          </p:nvPr>
        </p:nvSpPr>
        <p:spPr>
          <a:xfrm>
            <a:off x="7430382" y="5039197"/>
            <a:ext cx="2150883" cy="819525"/>
          </a:xfrm>
        </p:spPr>
        <p:txBody>
          <a:bodyPr vert="horz" lIns="91440" tIns="45720" rIns="91440" bIns="45720" rtlCol="0">
            <a:normAutofit/>
          </a:bodyPr>
          <a:lstStyle/>
          <a:p>
            <a:r>
              <a:rPr lang="es-CO" sz="2400"/>
              <a:t>Conclusiones</a:t>
            </a:r>
          </a:p>
        </p:txBody>
      </p:sp>
    </p:spTree>
    <p:extLst>
      <p:ext uri="{BB962C8B-B14F-4D97-AF65-F5344CB8AC3E}">
        <p14:creationId xmlns:p14="http://schemas.microsoft.com/office/powerpoint/2010/main" val="39743685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hlinkClick r:id="rId2" action="ppaction://hlinksldjump"/>
            <a:extLst>
              <a:ext uri="{FF2B5EF4-FFF2-40B4-BE49-F238E27FC236}">
                <a16:creationId xmlns:a16="http://schemas.microsoft.com/office/drawing/2014/main" id="{A898D8B9-325B-4512-B521-3892F112B7B3}"/>
              </a:ext>
            </a:extLst>
          </p:cNvPr>
          <p:cNvSpPr/>
          <p:nvPr/>
        </p:nvSpPr>
        <p:spPr>
          <a:xfrm>
            <a:off x="233680" y="223520"/>
            <a:ext cx="1422400" cy="416560"/>
          </a:xfrm>
          <a:prstGeom prst="roundRect">
            <a:avLst/>
          </a:prstGeom>
          <a:noFill/>
        </p:spPr>
        <p:style>
          <a:lnRef idx="0">
            <a:schemeClr val="accent1"/>
          </a:lnRef>
          <a:fillRef idx="3">
            <a:schemeClr val="accent1"/>
          </a:fillRef>
          <a:effectRef idx="3">
            <a:schemeClr val="accent1"/>
          </a:effectRef>
          <a:fontRef idx="minor">
            <a:schemeClr val="lt1"/>
          </a:fontRef>
        </p:style>
        <p:txBody>
          <a:bodyPr rtlCol="0" anchor="ctr"/>
          <a:lstStyle/>
          <a:p>
            <a:pPr algn="ctr"/>
            <a:r>
              <a:rPr lang="es-CO">
                <a:solidFill>
                  <a:schemeClr val="accent3">
                    <a:lumMod val="50000"/>
                  </a:schemeClr>
                </a:solidFill>
              </a:rPr>
              <a:t>Contenidos</a:t>
            </a:r>
          </a:p>
        </p:txBody>
      </p:sp>
    </p:spTree>
    <p:extLst>
      <p:ext uri="{BB962C8B-B14F-4D97-AF65-F5344CB8AC3E}">
        <p14:creationId xmlns:p14="http://schemas.microsoft.com/office/powerpoint/2010/main" val="21770553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2CE51C81-588A-4E0A-BD17-837A19BB704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912" y="5917474"/>
            <a:ext cx="3471572" cy="961390"/>
          </a:xfrm>
          <a:prstGeom prst="rect">
            <a:avLst/>
          </a:prstGeom>
        </p:spPr>
      </p:pic>
      <p:sp>
        <p:nvSpPr>
          <p:cNvPr id="4" name="Rectángulo 3">
            <a:extLst>
              <a:ext uri="{FF2B5EF4-FFF2-40B4-BE49-F238E27FC236}">
                <a16:creationId xmlns:a16="http://schemas.microsoft.com/office/drawing/2014/main" id="{00E1D3EA-79A8-47E4-A996-0CAA2B1CEF47}"/>
              </a:ext>
            </a:extLst>
          </p:cNvPr>
          <p:cNvSpPr/>
          <p:nvPr/>
        </p:nvSpPr>
        <p:spPr>
          <a:xfrm>
            <a:off x="8748889" y="158044"/>
            <a:ext cx="3443111" cy="11401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875099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0D5212CA-754F-40CA-BFA2-A622B75C114C}"/>
              </a:ext>
            </a:extLst>
          </p:cNvPr>
          <p:cNvSpPr>
            <a:spLocks noGrp="1"/>
          </p:cNvSpPr>
          <p:nvPr>
            <p:ph type="ctrTitle"/>
          </p:nvPr>
        </p:nvSpPr>
        <p:spPr>
          <a:xfrm>
            <a:off x="3048000" y="4253762"/>
            <a:ext cx="3048000" cy="2387600"/>
          </a:xfrm>
        </p:spPr>
        <p:txBody>
          <a:bodyPr/>
          <a:lstStyle/>
          <a:p>
            <a:r>
              <a:rPr lang="es-CO"/>
              <a:t>1</a:t>
            </a:r>
          </a:p>
        </p:txBody>
      </p:sp>
      <p:sp>
        <p:nvSpPr>
          <p:cNvPr id="12" name="Subtítulo 11">
            <a:extLst>
              <a:ext uri="{FF2B5EF4-FFF2-40B4-BE49-F238E27FC236}">
                <a16:creationId xmlns:a16="http://schemas.microsoft.com/office/drawing/2014/main" id="{F5B3FF1F-2F5D-4086-A18B-6140B556B638}"/>
              </a:ext>
            </a:extLst>
          </p:cNvPr>
          <p:cNvSpPr>
            <a:spLocks noGrp="1"/>
          </p:cNvSpPr>
          <p:nvPr>
            <p:ph type="subTitle" idx="1"/>
          </p:nvPr>
        </p:nvSpPr>
        <p:spPr>
          <a:xfrm>
            <a:off x="2889386" y="3385226"/>
            <a:ext cx="8686800" cy="1655762"/>
          </a:xfrm>
        </p:spPr>
        <p:txBody>
          <a:bodyPr>
            <a:normAutofit/>
          </a:bodyPr>
          <a:lstStyle/>
          <a:p>
            <a:r>
              <a:rPr lang="es-CO" sz="6600"/>
              <a:t>Contextualización</a:t>
            </a:r>
          </a:p>
        </p:txBody>
      </p:sp>
    </p:spTree>
    <p:extLst>
      <p:ext uri="{BB962C8B-B14F-4D97-AF65-F5344CB8AC3E}">
        <p14:creationId xmlns:p14="http://schemas.microsoft.com/office/powerpoint/2010/main" val="1521457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upo 93">
            <a:extLst>
              <a:ext uri="{FF2B5EF4-FFF2-40B4-BE49-F238E27FC236}">
                <a16:creationId xmlns:a16="http://schemas.microsoft.com/office/drawing/2014/main" id="{1A103F9B-FADF-474E-A9CA-1F33DCB34288}"/>
              </a:ext>
            </a:extLst>
          </p:cNvPr>
          <p:cNvGrpSpPr/>
          <p:nvPr/>
        </p:nvGrpSpPr>
        <p:grpSpPr>
          <a:xfrm>
            <a:off x="4604506" y="2879201"/>
            <a:ext cx="2444573" cy="2092035"/>
            <a:chOff x="4604506" y="2879201"/>
            <a:chExt cx="2444573" cy="2092035"/>
          </a:xfrm>
        </p:grpSpPr>
        <p:sp>
          <p:nvSpPr>
            <p:cNvPr id="6" name="Google Shape;8512;p79">
              <a:extLst>
                <a:ext uri="{FF2B5EF4-FFF2-40B4-BE49-F238E27FC236}">
                  <a16:creationId xmlns:a16="http://schemas.microsoft.com/office/drawing/2014/main" id="{0210ED06-16D1-43AB-B21C-00BCA06A8451}"/>
                </a:ext>
              </a:extLst>
            </p:cNvPr>
            <p:cNvSpPr/>
            <p:nvPr/>
          </p:nvSpPr>
          <p:spPr>
            <a:xfrm>
              <a:off x="4769069" y="2879201"/>
              <a:ext cx="2093357" cy="2092035"/>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28575" cap="flat" cmpd="sng">
              <a:solidFill>
                <a:srgbClr val="B8945B"/>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8522;p79">
              <a:extLst>
                <a:ext uri="{FF2B5EF4-FFF2-40B4-BE49-F238E27FC236}">
                  <a16:creationId xmlns:a16="http://schemas.microsoft.com/office/drawing/2014/main" id="{9D507423-395B-44A6-A773-DE1E6F6A86EB}"/>
                </a:ext>
              </a:extLst>
            </p:cNvPr>
            <p:cNvGrpSpPr/>
            <p:nvPr/>
          </p:nvGrpSpPr>
          <p:grpSpPr>
            <a:xfrm>
              <a:off x="5034798" y="3087734"/>
              <a:ext cx="1564010" cy="1686053"/>
              <a:chOff x="1360769" y="3847100"/>
              <a:chExt cx="208119" cy="224359"/>
            </a:xfrm>
          </p:grpSpPr>
          <p:sp>
            <p:nvSpPr>
              <p:cNvPr id="8" name="Google Shape;8523;p79">
                <a:extLst>
                  <a:ext uri="{FF2B5EF4-FFF2-40B4-BE49-F238E27FC236}">
                    <a16:creationId xmlns:a16="http://schemas.microsoft.com/office/drawing/2014/main" id="{72531877-8906-48F4-8093-74461180ED69}"/>
                  </a:ext>
                </a:extLst>
              </p:cNvPr>
              <p:cNvSpPr/>
              <p:nvPr/>
            </p:nvSpPr>
            <p:spPr>
              <a:xfrm>
                <a:off x="1360769" y="3847113"/>
                <a:ext cx="99163" cy="224346"/>
              </a:xfrm>
              <a:custGeom>
                <a:avLst/>
                <a:gdLst/>
                <a:ahLst/>
                <a:cxnLst/>
                <a:rect l="l" t="t" r="r" b="b"/>
                <a:pathLst>
                  <a:path w="22486" h="50901" fill="none" extrusionOk="0">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w="28575" cap="flat" cmpd="sng">
                <a:solidFill>
                  <a:schemeClr val="accent2"/>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24;p79">
                <a:extLst>
                  <a:ext uri="{FF2B5EF4-FFF2-40B4-BE49-F238E27FC236}">
                    <a16:creationId xmlns:a16="http://schemas.microsoft.com/office/drawing/2014/main" id="{7A773216-A267-4EEA-B76F-56CD35284753}"/>
                  </a:ext>
                </a:extLst>
              </p:cNvPr>
              <p:cNvSpPr/>
              <p:nvPr/>
            </p:nvSpPr>
            <p:spPr>
              <a:xfrm>
                <a:off x="1418941" y="3907967"/>
                <a:ext cx="40718" cy="51312"/>
              </a:xfrm>
              <a:custGeom>
                <a:avLst/>
                <a:gdLst/>
                <a:ahLst/>
                <a:cxnLst/>
                <a:rect l="l" t="t" r="r" b="b"/>
                <a:pathLst>
                  <a:path w="9233" h="11642" fill="none" extrusionOk="0">
                    <a:moveTo>
                      <a:pt x="9233" y="1"/>
                    </a:moveTo>
                    <a:cubicBezTo>
                      <a:pt x="9233" y="1"/>
                      <a:pt x="0" y="570"/>
                      <a:pt x="2586" y="11641"/>
                    </a:cubicBezTo>
                  </a:path>
                </a:pathLst>
              </a:custGeom>
              <a:noFill/>
              <a:ln w="285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25;p79">
                <a:extLst>
                  <a:ext uri="{FF2B5EF4-FFF2-40B4-BE49-F238E27FC236}">
                    <a16:creationId xmlns:a16="http://schemas.microsoft.com/office/drawing/2014/main" id="{F0E31943-B084-4B8F-AB90-A77FE10CEE44}"/>
                  </a:ext>
                </a:extLst>
              </p:cNvPr>
              <p:cNvSpPr/>
              <p:nvPr/>
            </p:nvSpPr>
            <p:spPr>
              <a:xfrm>
                <a:off x="1432983" y="3877824"/>
                <a:ext cx="26566" cy="25035"/>
              </a:xfrm>
              <a:custGeom>
                <a:avLst/>
                <a:gdLst/>
                <a:ahLst/>
                <a:cxnLst/>
                <a:rect l="l" t="t" r="r" b="b"/>
                <a:pathLst>
                  <a:path w="6024" h="5680" fill="none" extrusionOk="0">
                    <a:moveTo>
                      <a:pt x="1" y="1795"/>
                    </a:moveTo>
                    <a:cubicBezTo>
                      <a:pt x="1" y="1795"/>
                      <a:pt x="6023" y="0"/>
                      <a:pt x="6023" y="5680"/>
                    </a:cubicBezTo>
                  </a:path>
                </a:pathLst>
              </a:custGeom>
              <a:noFill/>
              <a:ln w="285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26;p79">
                <a:extLst>
                  <a:ext uri="{FF2B5EF4-FFF2-40B4-BE49-F238E27FC236}">
                    <a16:creationId xmlns:a16="http://schemas.microsoft.com/office/drawing/2014/main" id="{937D8C6A-89F9-44D3-A717-73A3E61477DC}"/>
                  </a:ext>
                </a:extLst>
              </p:cNvPr>
              <p:cNvSpPr/>
              <p:nvPr/>
            </p:nvSpPr>
            <p:spPr>
              <a:xfrm>
                <a:off x="1406421" y="3881663"/>
                <a:ext cx="8727" cy="21196"/>
              </a:xfrm>
              <a:custGeom>
                <a:avLst/>
                <a:gdLst/>
                <a:ahLst/>
                <a:cxnLst/>
                <a:rect l="l" t="t" r="r" b="b"/>
                <a:pathLst>
                  <a:path w="1979" h="4809" fill="none" extrusionOk="0">
                    <a:moveTo>
                      <a:pt x="1" y="1"/>
                    </a:moveTo>
                    <a:cubicBezTo>
                      <a:pt x="1" y="1"/>
                      <a:pt x="1" y="2730"/>
                      <a:pt x="1978" y="4809"/>
                    </a:cubicBezTo>
                  </a:path>
                </a:pathLst>
              </a:custGeom>
              <a:noFill/>
              <a:ln w="285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27;p79">
                <a:extLst>
                  <a:ext uri="{FF2B5EF4-FFF2-40B4-BE49-F238E27FC236}">
                    <a16:creationId xmlns:a16="http://schemas.microsoft.com/office/drawing/2014/main" id="{F2103289-5129-4633-A8D8-CBFE3DF6E1C9}"/>
                  </a:ext>
                </a:extLst>
              </p:cNvPr>
              <p:cNvSpPr/>
              <p:nvPr/>
            </p:nvSpPr>
            <p:spPr>
              <a:xfrm>
                <a:off x="1372301" y="3910479"/>
                <a:ext cx="51967" cy="15131"/>
              </a:xfrm>
              <a:custGeom>
                <a:avLst/>
                <a:gdLst/>
                <a:ahLst/>
                <a:cxnLst/>
                <a:rect l="l" t="t" r="r" b="b"/>
                <a:pathLst>
                  <a:path w="11784" h="3433" fill="none" extrusionOk="0">
                    <a:moveTo>
                      <a:pt x="1" y="2663"/>
                    </a:moveTo>
                    <a:cubicBezTo>
                      <a:pt x="3364" y="0"/>
                      <a:pt x="6622" y="3433"/>
                      <a:pt x="6622" y="3433"/>
                    </a:cubicBezTo>
                    <a:cubicBezTo>
                      <a:pt x="6622" y="3433"/>
                      <a:pt x="7307" y="387"/>
                      <a:pt x="11783" y="1653"/>
                    </a:cubicBezTo>
                  </a:path>
                </a:pathLst>
              </a:custGeom>
              <a:noFill/>
              <a:ln w="285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528;p79">
                <a:extLst>
                  <a:ext uri="{FF2B5EF4-FFF2-40B4-BE49-F238E27FC236}">
                    <a16:creationId xmlns:a16="http://schemas.microsoft.com/office/drawing/2014/main" id="{35BB69D2-C58E-46A9-8B34-F79EED68C284}"/>
                  </a:ext>
                </a:extLst>
              </p:cNvPr>
              <p:cNvSpPr/>
              <p:nvPr/>
            </p:nvSpPr>
            <p:spPr>
              <a:xfrm>
                <a:off x="1383436" y="3963823"/>
                <a:ext cx="27351" cy="50572"/>
              </a:xfrm>
              <a:custGeom>
                <a:avLst/>
                <a:gdLst/>
                <a:ahLst/>
                <a:cxnLst/>
                <a:rect l="l" t="t" r="r" b="b"/>
                <a:pathLst>
                  <a:path w="6202" h="11474" fill="none" extrusionOk="0">
                    <a:moveTo>
                      <a:pt x="22" y="11474"/>
                    </a:moveTo>
                    <a:cubicBezTo>
                      <a:pt x="22" y="11474"/>
                      <a:pt x="0" y="5735"/>
                      <a:pt x="4440" y="6297"/>
                    </a:cubicBezTo>
                    <a:cubicBezTo>
                      <a:pt x="4440" y="6297"/>
                      <a:pt x="2134" y="3149"/>
                      <a:pt x="6202" y="1"/>
                    </a:cubicBezTo>
                  </a:path>
                </a:pathLst>
              </a:custGeom>
              <a:noFill/>
              <a:ln w="285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529;p79">
                <a:extLst>
                  <a:ext uri="{FF2B5EF4-FFF2-40B4-BE49-F238E27FC236}">
                    <a16:creationId xmlns:a16="http://schemas.microsoft.com/office/drawing/2014/main" id="{96F06DB7-E906-466F-A061-F3F7A28212FA}"/>
                  </a:ext>
                </a:extLst>
              </p:cNvPr>
              <p:cNvSpPr/>
              <p:nvPr/>
            </p:nvSpPr>
            <p:spPr>
              <a:xfrm>
                <a:off x="1398461" y="4014391"/>
                <a:ext cx="12132" cy="31518"/>
              </a:xfrm>
              <a:custGeom>
                <a:avLst/>
                <a:gdLst/>
                <a:ahLst/>
                <a:cxnLst/>
                <a:rect l="l" t="t" r="r" b="b"/>
                <a:pathLst>
                  <a:path w="2751" h="7151" fill="none" extrusionOk="0">
                    <a:moveTo>
                      <a:pt x="2751" y="1"/>
                    </a:moveTo>
                    <a:cubicBezTo>
                      <a:pt x="2751" y="1"/>
                      <a:pt x="0" y="2963"/>
                      <a:pt x="1806" y="7151"/>
                    </a:cubicBezTo>
                  </a:path>
                </a:pathLst>
              </a:custGeom>
              <a:noFill/>
              <a:ln w="285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530;p79">
                <a:extLst>
                  <a:ext uri="{FF2B5EF4-FFF2-40B4-BE49-F238E27FC236}">
                    <a16:creationId xmlns:a16="http://schemas.microsoft.com/office/drawing/2014/main" id="{969E3165-F8AE-4348-A623-F796CFFE94B4}"/>
                  </a:ext>
                </a:extLst>
              </p:cNvPr>
              <p:cNvSpPr/>
              <p:nvPr/>
            </p:nvSpPr>
            <p:spPr>
              <a:xfrm>
                <a:off x="1424264" y="4012138"/>
                <a:ext cx="35284" cy="21165"/>
              </a:xfrm>
              <a:custGeom>
                <a:avLst/>
                <a:gdLst/>
                <a:ahLst/>
                <a:cxnLst/>
                <a:rect l="l" t="t" r="r" b="b"/>
                <a:pathLst>
                  <a:path w="8001" h="4802" fill="none" extrusionOk="0">
                    <a:moveTo>
                      <a:pt x="8000" y="512"/>
                    </a:moveTo>
                    <a:cubicBezTo>
                      <a:pt x="3783" y="1"/>
                      <a:pt x="1978" y="4087"/>
                      <a:pt x="1978" y="4087"/>
                    </a:cubicBezTo>
                    <a:cubicBezTo>
                      <a:pt x="1978" y="4087"/>
                      <a:pt x="858" y="3598"/>
                      <a:pt x="0" y="4802"/>
                    </a:cubicBezTo>
                  </a:path>
                </a:pathLst>
              </a:custGeom>
              <a:noFill/>
              <a:ln w="285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531;p79">
                <a:extLst>
                  <a:ext uri="{FF2B5EF4-FFF2-40B4-BE49-F238E27FC236}">
                    <a16:creationId xmlns:a16="http://schemas.microsoft.com/office/drawing/2014/main" id="{D96F5E8B-4A0D-47F1-8E1C-182505C70683}"/>
                  </a:ext>
                </a:extLst>
              </p:cNvPr>
              <p:cNvSpPr/>
              <p:nvPr/>
            </p:nvSpPr>
            <p:spPr>
              <a:xfrm>
                <a:off x="1397156" y="3942280"/>
                <a:ext cx="31183" cy="17449"/>
              </a:xfrm>
              <a:custGeom>
                <a:avLst/>
                <a:gdLst/>
                <a:ahLst/>
                <a:cxnLst/>
                <a:rect l="l" t="t" r="r" b="b"/>
                <a:pathLst>
                  <a:path w="7071" h="3959" fill="none" extrusionOk="0">
                    <a:moveTo>
                      <a:pt x="7070" y="1"/>
                    </a:moveTo>
                    <a:cubicBezTo>
                      <a:pt x="7070" y="1"/>
                      <a:pt x="2802" y="3959"/>
                      <a:pt x="1" y="1"/>
                    </a:cubicBezTo>
                  </a:path>
                </a:pathLst>
              </a:custGeom>
              <a:noFill/>
              <a:ln w="285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532;p79">
                <a:extLst>
                  <a:ext uri="{FF2B5EF4-FFF2-40B4-BE49-F238E27FC236}">
                    <a16:creationId xmlns:a16="http://schemas.microsoft.com/office/drawing/2014/main" id="{8A373C56-43AF-4AA8-A4CE-F367BEDC6154}"/>
                  </a:ext>
                </a:extLst>
              </p:cNvPr>
              <p:cNvSpPr/>
              <p:nvPr/>
            </p:nvSpPr>
            <p:spPr>
              <a:xfrm>
                <a:off x="1428334" y="3973727"/>
                <a:ext cx="31214" cy="15378"/>
              </a:xfrm>
              <a:custGeom>
                <a:avLst/>
                <a:gdLst/>
                <a:ahLst/>
                <a:cxnLst/>
                <a:rect l="l" t="t" r="r" b="b"/>
                <a:pathLst>
                  <a:path w="7078" h="3489" fill="none" extrusionOk="0">
                    <a:moveTo>
                      <a:pt x="0" y="1125"/>
                    </a:moveTo>
                    <a:cubicBezTo>
                      <a:pt x="0" y="1125"/>
                      <a:pt x="4411" y="1"/>
                      <a:pt x="7077" y="3488"/>
                    </a:cubicBezTo>
                  </a:path>
                </a:pathLst>
              </a:custGeom>
              <a:noFill/>
              <a:ln w="285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533;p79">
                <a:extLst>
                  <a:ext uri="{FF2B5EF4-FFF2-40B4-BE49-F238E27FC236}">
                    <a16:creationId xmlns:a16="http://schemas.microsoft.com/office/drawing/2014/main" id="{2082C299-F502-4889-8D51-FCBA7A32692C}"/>
                  </a:ext>
                </a:extLst>
              </p:cNvPr>
              <p:cNvSpPr/>
              <p:nvPr/>
            </p:nvSpPr>
            <p:spPr>
              <a:xfrm>
                <a:off x="1468924" y="3907967"/>
                <a:ext cx="40704" cy="51312"/>
              </a:xfrm>
              <a:custGeom>
                <a:avLst/>
                <a:gdLst/>
                <a:ahLst/>
                <a:cxnLst/>
                <a:rect l="l" t="t" r="r" b="b"/>
                <a:pathLst>
                  <a:path w="9230" h="11642" fill="none" extrusionOk="0">
                    <a:moveTo>
                      <a:pt x="0" y="1"/>
                    </a:moveTo>
                    <a:cubicBezTo>
                      <a:pt x="0" y="1"/>
                      <a:pt x="9229" y="570"/>
                      <a:pt x="6647" y="11641"/>
                    </a:cubicBezTo>
                  </a:path>
                </a:pathLst>
              </a:custGeom>
              <a:noFill/>
              <a:ln w="28575" cap="flat" cmpd="sng">
                <a:solidFill>
                  <a:schemeClr val="accent2"/>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534;p79">
                <a:extLst>
                  <a:ext uri="{FF2B5EF4-FFF2-40B4-BE49-F238E27FC236}">
                    <a16:creationId xmlns:a16="http://schemas.microsoft.com/office/drawing/2014/main" id="{6578BBEF-05FF-4101-A588-C7A723197C05}"/>
                  </a:ext>
                </a:extLst>
              </p:cNvPr>
              <p:cNvSpPr/>
              <p:nvPr/>
            </p:nvSpPr>
            <p:spPr>
              <a:xfrm>
                <a:off x="1469021" y="3877824"/>
                <a:ext cx="26561" cy="25035"/>
              </a:xfrm>
              <a:custGeom>
                <a:avLst/>
                <a:gdLst/>
                <a:ahLst/>
                <a:cxnLst/>
                <a:rect l="l" t="t" r="r" b="b"/>
                <a:pathLst>
                  <a:path w="6023" h="5680" fill="none" extrusionOk="0">
                    <a:moveTo>
                      <a:pt x="6023" y="1795"/>
                    </a:moveTo>
                    <a:cubicBezTo>
                      <a:pt x="6023" y="1795"/>
                      <a:pt x="0" y="0"/>
                      <a:pt x="0" y="5680"/>
                    </a:cubicBezTo>
                  </a:path>
                </a:pathLst>
              </a:custGeom>
              <a:noFill/>
              <a:ln w="28575" cap="flat" cmpd="sng">
                <a:solidFill>
                  <a:schemeClr val="accent2"/>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535;p79">
                <a:extLst>
                  <a:ext uri="{FF2B5EF4-FFF2-40B4-BE49-F238E27FC236}">
                    <a16:creationId xmlns:a16="http://schemas.microsoft.com/office/drawing/2014/main" id="{3EF95DE8-A2A0-44A8-A267-C52E9D79FD84}"/>
                  </a:ext>
                </a:extLst>
              </p:cNvPr>
              <p:cNvSpPr/>
              <p:nvPr/>
            </p:nvSpPr>
            <p:spPr>
              <a:xfrm>
                <a:off x="1513434" y="3881663"/>
                <a:ext cx="8710" cy="21196"/>
              </a:xfrm>
              <a:custGeom>
                <a:avLst/>
                <a:gdLst/>
                <a:ahLst/>
                <a:cxnLst/>
                <a:rect l="l" t="t" r="r" b="b"/>
                <a:pathLst>
                  <a:path w="1975" h="4809" fill="none" extrusionOk="0">
                    <a:moveTo>
                      <a:pt x="1975" y="1"/>
                    </a:moveTo>
                    <a:cubicBezTo>
                      <a:pt x="1975" y="1"/>
                      <a:pt x="1975" y="2730"/>
                      <a:pt x="1" y="4809"/>
                    </a:cubicBezTo>
                  </a:path>
                </a:pathLst>
              </a:custGeom>
              <a:noFill/>
              <a:ln w="28575" cap="flat" cmpd="sng">
                <a:solidFill>
                  <a:schemeClr val="accent2"/>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536;p79">
                <a:extLst>
                  <a:ext uri="{FF2B5EF4-FFF2-40B4-BE49-F238E27FC236}">
                    <a16:creationId xmlns:a16="http://schemas.microsoft.com/office/drawing/2014/main" id="{C3F8D7EF-8D4D-4BB7-A8C1-6B13A3175298}"/>
                  </a:ext>
                </a:extLst>
              </p:cNvPr>
              <p:cNvSpPr/>
              <p:nvPr/>
            </p:nvSpPr>
            <p:spPr>
              <a:xfrm>
                <a:off x="1517778" y="3963823"/>
                <a:ext cx="27355" cy="50572"/>
              </a:xfrm>
              <a:custGeom>
                <a:avLst/>
                <a:gdLst/>
                <a:ahLst/>
                <a:cxnLst/>
                <a:rect l="l" t="t" r="r" b="b"/>
                <a:pathLst>
                  <a:path w="6203" h="11474" fill="none" extrusionOk="0">
                    <a:moveTo>
                      <a:pt x="6181" y="11474"/>
                    </a:moveTo>
                    <a:cubicBezTo>
                      <a:pt x="6181" y="11474"/>
                      <a:pt x="6202" y="5735"/>
                      <a:pt x="1767" y="6297"/>
                    </a:cubicBezTo>
                    <a:cubicBezTo>
                      <a:pt x="1767" y="6297"/>
                      <a:pt x="4068" y="3149"/>
                      <a:pt x="1" y="1"/>
                    </a:cubicBezTo>
                  </a:path>
                </a:pathLst>
              </a:custGeom>
              <a:noFill/>
              <a:ln w="28575" cap="flat" cmpd="sng">
                <a:solidFill>
                  <a:schemeClr val="accent2"/>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537;p79">
                <a:extLst>
                  <a:ext uri="{FF2B5EF4-FFF2-40B4-BE49-F238E27FC236}">
                    <a16:creationId xmlns:a16="http://schemas.microsoft.com/office/drawing/2014/main" id="{C6F65401-A5D5-47F4-8460-FE79D1B68ACA}"/>
                  </a:ext>
                </a:extLst>
              </p:cNvPr>
              <p:cNvSpPr/>
              <p:nvPr/>
            </p:nvSpPr>
            <p:spPr>
              <a:xfrm>
                <a:off x="1517990" y="4014391"/>
                <a:ext cx="12119" cy="31518"/>
              </a:xfrm>
              <a:custGeom>
                <a:avLst/>
                <a:gdLst/>
                <a:ahLst/>
                <a:cxnLst/>
                <a:rect l="l" t="t" r="r" b="b"/>
                <a:pathLst>
                  <a:path w="2748" h="7151" fill="none" extrusionOk="0">
                    <a:moveTo>
                      <a:pt x="0" y="1"/>
                    </a:moveTo>
                    <a:cubicBezTo>
                      <a:pt x="0" y="1"/>
                      <a:pt x="2747" y="2963"/>
                      <a:pt x="942" y="7151"/>
                    </a:cubicBezTo>
                  </a:path>
                </a:pathLst>
              </a:custGeom>
              <a:noFill/>
              <a:ln w="28575" cap="flat" cmpd="sng">
                <a:solidFill>
                  <a:schemeClr val="accent2"/>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538;p79">
                <a:extLst>
                  <a:ext uri="{FF2B5EF4-FFF2-40B4-BE49-F238E27FC236}">
                    <a16:creationId xmlns:a16="http://schemas.microsoft.com/office/drawing/2014/main" id="{124FED46-9169-45E3-88BB-2852E4147320}"/>
                  </a:ext>
                </a:extLst>
              </p:cNvPr>
              <p:cNvSpPr/>
              <p:nvPr/>
            </p:nvSpPr>
            <p:spPr>
              <a:xfrm>
                <a:off x="1469021" y="4012138"/>
                <a:ext cx="35298" cy="21165"/>
              </a:xfrm>
              <a:custGeom>
                <a:avLst/>
                <a:gdLst/>
                <a:ahLst/>
                <a:cxnLst/>
                <a:rect l="l" t="t" r="r" b="b"/>
                <a:pathLst>
                  <a:path w="8004" h="4802" fill="none" extrusionOk="0">
                    <a:moveTo>
                      <a:pt x="0" y="512"/>
                    </a:moveTo>
                    <a:cubicBezTo>
                      <a:pt x="4217" y="1"/>
                      <a:pt x="6023" y="4087"/>
                      <a:pt x="6023" y="4087"/>
                    </a:cubicBezTo>
                    <a:cubicBezTo>
                      <a:pt x="6023" y="4087"/>
                      <a:pt x="7143" y="3598"/>
                      <a:pt x="8004" y="4802"/>
                    </a:cubicBezTo>
                  </a:path>
                </a:pathLst>
              </a:custGeom>
              <a:noFill/>
              <a:ln w="28575" cap="flat" cmpd="sng">
                <a:solidFill>
                  <a:schemeClr val="accent2"/>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539;p79">
                <a:extLst>
                  <a:ext uri="{FF2B5EF4-FFF2-40B4-BE49-F238E27FC236}">
                    <a16:creationId xmlns:a16="http://schemas.microsoft.com/office/drawing/2014/main" id="{34F8E16D-A17B-4711-9C55-B003AEDFBFA2}"/>
                  </a:ext>
                </a:extLst>
              </p:cNvPr>
              <p:cNvSpPr/>
              <p:nvPr/>
            </p:nvSpPr>
            <p:spPr>
              <a:xfrm>
                <a:off x="1500244" y="3942280"/>
                <a:ext cx="31183" cy="17449"/>
              </a:xfrm>
              <a:custGeom>
                <a:avLst/>
                <a:gdLst/>
                <a:ahLst/>
                <a:cxnLst/>
                <a:rect l="l" t="t" r="r" b="b"/>
                <a:pathLst>
                  <a:path w="7071" h="3959" fill="none" extrusionOk="0">
                    <a:moveTo>
                      <a:pt x="1" y="1"/>
                    </a:moveTo>
                    <a:cubicBezTo>
                      <a:pt x="1" y="1"/>
                      <a:pt x="4265" y="3959"/>
                      <a:pt x="7070" y="1"/>
                    </a:cubicBezTo>
                  </a:path>
                </a:pathLst>
              </a:custGeom>
              <a:noFill/>
              <a:ln w="28575" cap="flat" cmpd="sng">
                <a:solidFill>
                  <a:schemeClr val="accent2"/>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540;p79">
                <a:extLst>
                  <a:ext uri="{FF2B5EF4-FFF2-40B4-BE49-F238E27FC236}">
                    <a16:creationId xmlns:a16="http://schemas.microsoft.com/office/drawing/2014/main" id="{B393914F-8215-4340-A1AC-413119CA20B6}"/>
                  </a:ext>
                </a:extLst>
              </p:cNvPr>
              <p:cNvSpPr/>
              <p:nvPr/>
            </p:nvSpPr>
            <p:spPr>
              <a:xfrm>
                <a:off x="1469021" y="3973727"/>
                <a:ext cx="31227" cy="15378"/>
              </a:xfrm>
              <a:custGeom>
                <a:avLst/>
                <a:gdLst/>
                <a:ahLst/>
                <a:cxnLst/>
                <a:rect l="l" t="t" r="r" b="b"/>
                <a:pathLst>
                  <a:path w="7081" h="3489" fill="none" extrusionOk="0">
                    <a:moveTo>
                      <a:pt x="7081" y="1125"/>
                    </a:moveTo>
                    <a:cubicBezTo>
                      <a:pt x="7081" y="1125"/>
                      <a:pt x="2670" y="1"/>
                      <a:pt x="0" y="3488"/>
                    </a:cubicBezTo>
                  </a:path>
                </a:pathLst>
              </a:custGeom>
              <a:noFill/>
              <a:ln w="28575" cap="flat" cmpd="sng">
                <a:solidFill>
                  <a:schemeClr val="accent2"/>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541;p79">
                <a:extLst>
                  <a:ext uri="{FF2B5EF4-FFF2-40B4-BE49-F238E27FC236}">
                    <a16:creationId xmlns:a16="http://schemas.microsoft.com/office/drawing/2014/main" id="{3A7D4D7E-2FDC-42D0-867B-FB638D20C470}"/>
                  </a:ext>
                </a:extLst>
              </p:cNvPr>
              <p:cNvSpPr/>
              <p:nvPr/>
            </p:nvSpPr>
            <p:spPr>
              <a:xfrm>
                <a:off x="1504314" y="3910479"/>
                <a:ext cx="51950" cy="15131"/>
              </a:xfrm>
              <a:custGeom>
                <a:avLst/>
                <a:gdLst/>
                <a:ahLst/>
                <a:cxnLst/>
                <a:rect l="l" t="t" r="r" b="b"/>
                <a:pathLst>
                  <a:path w="11780" h="3433" fill="none" extrusionOk="0">
                    <a:moveTo>
                      <a:pt x="11780" y="2663"/>
                    </a:moveTo>
                    <a:cubicBezTo>
                      <a:pt x="8420" y="0"/>
                      <a:pt x="5162" y="3433"/>
                      <a:pt x="5162" y="3433"/>
                    </a:cubicBezTo>
                    <a:cubicBezTo>
                      <a:pt x="5162" y="3433"/>
                      <a:pt x="4473" y="387"/>
                      <a:pt x="1" y="1653"/>
                    </a:cubicBezTo>
                  </a:path>
                </a:pathLst>
              </a:custGeom>
              <a:noFill/>
              <a:ln w="28575" cap="flat" cmpd="sng">
                <a:solidFill>
                  <a:schemeClr val="accent2"/>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542;p79">
                <a:extLst>
                  <a:ext uri="{FF2B5EF4-FFF2-40B4-BE49-F238E27FC236}">
                    <a16:creationId xmlns:a16="http://schemas.microsoft.com/office/drawing/2014/main" id="{E2C1F252-E587-40B0-B680-3480ACCF71EC}"/>
                  </a:ext>
                </a:extLst>
              </p:cNvPr>
              <p:cNvSpPr/>
              <p:nvPr/>
            </p:nvSpPr>
            <p:spPr>
              <a:xfrm>
                <a:off x="1469738" y="3847100"/>
                <a:ext cx="99150" cy="224346"/>
              </a:xfrm>
              <a:custGeom>
                <a:avLst/>
                <a:gdLst/>
                <a:ahLst/>
                <a:cxnLst/>
                <a:rect l="l" t="t" r="r" b="b"/>
                <a:pathLst>
                  <a:path w="22483" h="50901" fill="none" extrusionOk="0">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w="28575" cap="flat" cmpd="sng">
                <a:solidFill>
                  <a:schemeClr val="accent2"/>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Elipse 73">
              <a:extLst>
                <a:ext uri="{FF2B5EF4-FFF2-40B4-BE49-F238E27FC236}">
                  <a16:creationId xmlns:a16="http://schemas.microsoft.com/office/drawing/2014/main" id="{0B4F25CE-034D-42C5-BAF5-97393FD06835}"/>
                </a:ext>
              </a:extLst>
            </p:cNvPr>
            <p:cNvSpPr/>
            <p:nvPr/>
          </p:nvSpPr>
          <p:spPr>
            <a:xfrm>
              <a:off x="4932848" y="3021765"/>
              <a:ext cx="1787891" cy="1817971"/>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5" name="CuadroTexto 74">
              <a:extLst>
                <a:ext uri="{FF2B5EF4-FFF2-40B4-BE49-F238E27FC236}">
                  <a16:creationId xmlns:a16="http://schemas.microsoft.com/office/drawing/2014/main" id="{CD0502E0-5F93-47C8-8390-EFDE8217A0F6}"/>
                </a:ext>
              </a:extLst>
            </p:cNvPr>
            <p:cNvSpPr txBox="1"/>
            <p:nvPr/>
          </p:nvSpPr>
          <p:spPr>
            <a:xfrm>
              <a:off x="4604506" y="3325858"/>
              <a:ext cx="2444573" cy="1168539"/>
            </a:xfrm>
            <a:prstGeom prst="ellipse">
              <a:avLst/>
            </a:prstGeom>
            <a:noFill/>
          </p:spPr>
          <p:txBody>
            <a:bodyPr wrap="square" rtlCol="0" anchor="ctr">
              <a:spAutoFit/>
            </a:bodyPr>
            <a:lstStyle/>
            <a:p>
              <a:pPr algn="ctr"/>
              <a:r>
                <a:rPr lang="es-MX" sz="2400" b="1"/>
                <a:t>Humedad del suelo</a:t>
              </a:r>
              <a:endParaRPr lang="es-CO" b="1"/>
            </a:p>
          </p:txBody>
        </p:sp>
      </p:grpSp>
      <p:sp>
        <p:nvSpPr>
          <p:cNvPr id="91" name="CuadroTexto 90">
            <a:extLst>
              <a:ext uri="{FF2B5EF4-FFF2-40B4-BE49-F238E27FC236}">
                <a16:creationId xmlns:a16="http://schemas.microsoft.com/office/drawing/2014/main" id="{ABBB49AA-701D-4D53-AC2A-9603DDFBC380}"/>
              </a:ext>
            </a:extLst>
          </p:cNvPr>
          <p:cNvSpPr txBox="1"/>
          <p:nvPr/>
        </p:nvSpPr>
        <p:spPr>
          <a:xfrm>
            <a:off x="4661208" y="5167639"/>
            <a:ext cx="1087863" cy="307777"/>
          </a:xfrm>
          <a:prstGeom prst="rect">
            <a:avLst/>
          </a:prstGeom>
          <a:noFill/>
          <a:ln>
            <a:noFill/>
          </a:ln>
        </p:spPr>
        <p:txBody>
          <a:bodyPr wrap="square" lIns="91440" tIns="45720" rIns="91440" bIns="45720" rtlCol="0" anchor="t">
            <a:spAutoFit/>
          </a:bodyPr>
          <a:lstStyle/>
          <a:p>
            <a:pPr algn="ctr"/>
            <a:r>
              <a:rPr lang="es-MX" sz="1400"/>
              <a:t>Estimación</a:t>
            </a:r>
          </a:p>
        </p:txBody>
      </p:sp>
      <p:sp>
        <p:nvSpPr>
          <p:cNvPr id="4" name="Título 3">
            <a:extLst>
              <a:ext uri="{FF2B5EF4-FFF2-40B4-BE49-F238E27FC236}">
                <a16:creationId xmlns:a16="http://schemas.microsoft.com/office/drawing/2014/main" id="{670B3952-614E-48FB-B8AC-15D6390EB973}"/>
              </a:ext>
            </a:extLst>
          </p:cNvPr>
          <p:cNvSpPr>
            <a:spLocks noGrp="1"/>
          </p:cNvSpPr>
          <p:nvPr>
            <p:ph type="title"/>
          </p:nvPr>
        </p:nvSpPr>
        <p:spPr>
          <a:xfrm>
            <a:off x="1579691" y="508100"/>
            <a:ext cx="6926133" cy="702384"/>
          </a:xfrm>
        </p:spPr>
        <p:txBody>
          <a:bodyPr>
            <a:normAutofit fontScale="90000"/>
          </a:bodyPr>
          <a:lstStyle/>
          <a:p>
            <a:r>
              <a:rPr lang="es-CO"/>
              <a:t>Problema de investigación</a:t>
            </a:r>
          </a:p>
        </p:txBody>
      </p:sp>
      <p:sp>
        <p:nvSpPr>
          <p:cNvPr id="5" name="Marcador de texto 4">
            <a:extLst>
              <a:ext uri="{FF2B5EF4-FFF2-40B4-BE49-F238E27FC236}">
                <a16:creationId xmlns:a16="http://schemas.microsoft.com/office/drawing/2014/main" id="{B89DEE25-3F83-4A3D-B993-E653AA142D44}"/>
              </a:ext>
            </a:extLst>
          </p:cNvPr>
          <p:cNvSpPr>
            <a:spLocks noGrp="1"/>
          </p:cNvSpPr>
          <p:nvPr>
            <p:ph type="body" sz="quarter" idx="14"/>
          </p:nvPr>
        </p:nvSpPr>
        <p:spPr>
          <a:xfrm>
            <a:off x="176096" y="261461"/>
            <a:ext cx="1494660" cy="1195662"/>
          </a:xfrm>
        </p:spPr>
        <p:txBody>
          <a:bodyPr/>
          <a:lstStyle/>
          <a:p>
            <a:r>
              <a:rPr lang="es-CO">
                <a:latin typeface="Arial Black" panose="020B0A04020102020204" pitchFamily="34" charset="0"/>
              </a:rPr>
              <a:t>1.0</a:t>
            </a:r>
          </a:p>
        </p:txBody>
      </p:sp>
      <p:grpSp>
        <p:nvGrpSpPr>
          <p:cNvPr id="95" name="Grupo 94">
            <a:extLst>
              <a:ext uri="{FF2B5EF4-FFF2-40B4-BE49-F238E27FC236}">
                <a16:creationId xmlns:a16="http://schemas.microsoft.com/office/drawing/2014/main" id="{495BBE19-55D9-4AEA-A63D-A0BB8437C2F7}"/>
              </a:ext>
            </a:extLst>
          </p:cNvPr>
          <p:cNvGrpSpPr/>
          <p:nvPr/>
        </p:nvGrpSpPr>
        <p:grpSpPr>
          <a:xfrm>
            <a:off x="775393" y="2888226"/>
            <a:ext cx="2734137" cy="2126202"/>
            <a:chOff x="775393" y="2888226"/>
            <a:chExt cx="2734137" cy="2126202"/>
          </a:xfrm>
        </p:grpSpPr>
        <p:grpSp>
          <p:nvGrpSpPr>
            <p:cNvPr id="38" name="Grupo 37">
              <a:extLst>
                <a:ext uri="{FF2B5EF4-FFF2-40B4-BE49-F238E27FC236}">
                  <a16:creationId xmlns:a16="http://schemas.microsoft.com/office/drawing/2014/main" id="{A99A84EC-1990-40C9-8269-F8C85B850E10}"/>
                </a:ext>
              </a:extLst>
            </p:cNvPr>
            <p:cNvGrpSpPr/>
            <p:nvPr/>
          </p:nvGrpSpPr>
          <p:grpSpPr>
            <a:xfrm flipH="1">
              <a:off x="775393" y="2888226"/>
              <a:ext cx="2124589" cy="1793698"/>
              <a:chOff x="2097844" y="2468102"/>
              <a:chExt cx="2124589" cy="1793698"/>
            </a:xfrm>
          </p:grpSpPr>
          <p:sp>
            <p:nvSpPr>
              <p:cNvPr id="41" name="Google Shape;8502;p79">
                <a:extLst>
                  <a:ext uri="{FF2B5EF4-FFF2-40B4-BE49-F238E27FC236}">
                    <a16:creationId xmlns:a16="http://schemas.microsoft.com/office/drawing/2014/main" id="{1880DAA6-3912-417F-88A8-5AF5A5573C58}"/>
                  </a:ext>
                </a:extLst>
              </p:cNvPr>
              <p:cNvSpPr/>
              <p:nvPr/>
            </p:nvSpPr>
            <p:spPr>
              <a:xfrm>
                <a:off x="3535452" y="2760367"/>
                <a:ext cx="597997" cy="1501433"/>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28575" cap="rnd" cmpd="sng">
                <a:solidFill>
                  <a:srgbClr val="B894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505;p79">
                <a:extLst>
                  <a:ext uri="{FF2B5EF4-FFF2-40B4-BE49-F238E27FC236}">
                    <a16:creationId xmlns:a16="http://schemas.microsoft.com/office/drawing/2014/main" id="{36DD70F7-10AE-48FD-BC1B-5102CF22419C}"/>
                  </a:ext>
                </a:extLst>
              </p:cNvPr>
              <p:cNvSpPr/>
              <p:nvPr/>
            </p:nvSpPr>
            <p:spPr>
              <a:xfrm>
                <a:off x="2097844" y="2468102"/>
                <a:ext cx="1576455" cy="710376"/>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chemeClr val="bg1"/>
              </a:solidFill>
              <a:ln w="28575" cap="flat" cmpd="sng">
                <a:solidFill>
                  <a:srgbClr val="B8945B"/>
                </a:solidFill>
                <a:prstDash val="solid"/>
                <a:miter lim="3647"/>
                <a:headEnd type="none" w="sm" len="sm"/>
                <a:tailEnd type="none" w="sm" len="sm"/>
              </a:ln>
            </p:spPr>
            <p:txBody>
              <a:bodyPr spcFirstLastPara="1" wrap="square" lIns="91425" tIns="91425" rIns="91425" bIns="91425" anchor="ctr" anchorCtr="0">
                <a:noAutofit/>
              </a:bodyPr>
              <a:lstStyle/>
              <a:p>
                <a:pPr algn="ctr"/>
                <a:r>
                  <a:rPr lang="es-MX" sz="1600"/>
                  <a:t>Tecnología y logística</a:t>
                </a:r>
                <a:endParaRPr lang="es-CO" sz="1600"/>
              </a:p>
            </p:txBody>
          </p:sp>
          <p:sp>
            <p:nvSpPr>
              <p:cNvPr id="43" name="Google Shape;8545;p79">
                <a:extLst>
                  <a:ext uri="{FF2B5EF4-FFF2-40B4-BE49-F238E27FC236}">
                    <a16:creationId xmlns:a16="http://schemas.microsoft.com/office/drawing/2014/main" id="{B93F16D5-AD39-40A5-BB36-CE768224295F}"/>
                  </a:ext>
                </a:extLst>
              </p:cNvPr>
              <p:cNvSpPr/>
              <p:nvPr/>
            </p:nvSpPr>
            <p:spPr>
              <a:xfrm>
                <a:off x="4038136" y="3408008"/>
                <a:ext cx="184297" cy="177173"/>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w="28575">
                <a:solidFill>
                  <a:srgbClr val="B8945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rupo 33">
              <a:extLst>
                <a:ext uri="{FF2B5EF4-FFF2-40B4-BE49-F238E27FC236}">
                  <a16:creationId xmlns:a16="http://schemas.microsoft.com/office/drawing/2014/main" id="{D368D009-48CB-4D2A-BB99-0B4C679FEFAE}"/>
                </a:ext>
              </a:extLst>
            </p:cNvPr>
            <p:cNvGrpSpPr/>
            <p:nvPr/>
          </p:nvGrpSpPr>
          <p:grpSpPr>
            <a:xfrm flipH="1">
              <a:off x="1323527" y="4304157"/>
              <a:ext cx="2186003" cy="710271"/>
              <a:chOff x="1349478" y="3846845"/>
              <a:chExt cx="2186003" cy="710271"/>
            </a:xfrm>
          </p:grpSpPr>
          <p:sp>
            <p:nvSpPr>
              <p:cNvPr id="35" name="Google Shape;8503;p79">
                <a:extLst>
                  <a:ext uri="{FF2B5EF4-FFF2-40B4-BE49-F238E27FC236}">
                    <a16:creationId xmlns:a16="http://schemas.microsoft.com/office/drawing/2014/main" id="{BAA96290-FF6F-4D7A-929D-845B2669C853}"/>
                  </a:ext>
                </a:extLst>
              </p:cNvPr>
              <p:cNvSpPr/>
              <p:nvPr/>
            </p:nvSpPr>
            <p:spPr>
              <a:xfrm>
                <a:off x="1547555" y="4216081"/>
                <a:ext cx="757800" cy="45719"/>
              </a:xfrm>
              <a:custGeom>
                <a:avLst/>
                <a:gdLst/>
                <a:ahLst/>
                <a:cxnLst/>
                <a:rect l="l" t="t" r="r" b="b"/>
                <a:pathLst>
                  <a:path w="33303" h="1" fill="none" extrusionOk="0">
                    <a:moveTo>
                      <a:pt x="1" y="1"/>
                    </a:moveTo>
                    <a:lnTo>
                      <a:pt x="33303" y="1"/>
                    </a:lnTo>
                  </a:path>
                </a:pathLst>
              </a:custGeom>
              <a:noFill/>
              <a:ln w="28575" cap="rnd" cmpd="sng">
                <a:solidFill>
                  <a:srgbClr val="B894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504;p79">
                <a:extLst>
                  <a:ext uri="{FF2B5EF4-FFF2-40B4-BE49-F238E27FC236}">
                    <a16:creationId xmlns:a16="http://schemas.microsoft.com/office/drawing/2014/main" id="{EFE7C5F8-65AD-4399-B26D-6C0672EBA678}"/>
                  </a:ext>
                </a:extLst>
              </p:cNvPr>
              <p:cNvSpPr/>
              <p:nvPr/>
            </p:nvSpPr>
            <p:spPr>
              <a:xfrm>
                <a:off x="1956844" y="3846845"/>
                <a:ext cx="1578637" cy="710271"/>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chemeClr val="bg1"/>
              </a:solidFill>
              <a:ln w="28575" cap="flat" cmpd="sng">
                <a:solidFill>
                  <a:srgbClr val="B8945B"/>
                </a:solidFill>
                <a:prstDash val="solid"/>
                <a:miter lim="3647"/>
                <a:headEnd type="none" w="sm" len="sm"/>
                <a:tailEnd type="none" w="sm" len="sm"/>
              </a:ln>
            </p:spPr>
            <p:txBody>
              <a:bodyPr spcFirstLastPara="1" wrap="square" lIns="91425" tIns="91425" rIns="91425" bIns="91425" anchor="ctr" anchorCtr="0">
                <a:noAutofit/>
              </a:bodyPr>
              <a:lstStyle/>
              <a:p>
                <a:pPr algn="ctr"/>
                <a:r>
                  <a:rPr lang="es-MX" sz="1600"/>
                  <a:t>Medición puntual</a:t>
                </a:r>
              </a:p>
            </p:txBody>
          </p:sp>
          <p:sp>
            <p:nvSpPr>
              <p:cNvPr id="37" name="Google Shape;8546;p79">
                <a:extLst>
                  <a:ext uri="{FF2B5EF4-FFF2-40B4-BE49-F238E27FC236}">
                    <a16:creationId xmlns:a16="http://schemas.microsoft.com/office/drawing/2014/main" id="{B57E28D8-DB1E-43A8-9EF3-11B4DBB08EE0}"/>
                  </a:ext>
                </a:extLst>
              </p:cNvPr>
              <p:cNvSpPr/>
              <p:nvPr/>
            </p:nvSpPr>
            <p:spPr>
              <a:xfrm>
                <a:off x="1349478" y="4173198"/>
                <a:ext cx="184267" cy="177203"/>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w="28575">
                <a:solidFill>
                  <a:srgbClr val="B8945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 name="Grupo 44">
            <a:extLst>
              <a:ext uri="{FF2B5EF4-FFF2-40B4-BE49-F238E27FC236}">
                <a16:creationId xmlns:a16="http://schemas.microsoft.com/office/drawing/2014/main" id="{8C513A37-289B-477B-9452-58A1EF33A3E5}"/>
              </a:ext>
            </a:extLst>
          </p:cNvPr>
          <p:cNvGrpSpPr/>
          <p:nvPr/>
        </p:nvGrpSpPr>
        <p:grpSpPr>
          <a:xfrm>
            <a:off x="1468976" y="1547420"/>
            <a:ext cx="3701886" cy="1723621"/>
            <a:chOff x="1468976" y="1118795"/>
            <a:chExt cx="3701886" cy="1723621"/>
          </a:xfrm>
        </p:grpSpPr>
        <p:sp>
          <p:nvSpPr>
            <p:cNvPr id="46" name="Google Shape;8513;p79">
              <a:extLst>
                <a:ext uri="{FF2B5EF4-FFF2-40B4-BE49-F238E27FC236}">
                  <a16:creationId xmlns:a16="http://schemas.microsoft.com/office/drawing/2014/main" id="{E26506C8-FA31-4499-8EC0-7950D4170A57}"/>
                </a:ext>
              </a:extLst>
            </p:cNvPr>
            <p:cNvSpPr/>
            <p:nvPr/>
          </p:nvSpPr>
          <p:spPr>
            <a:xfrm>
              <a:off x="4070413" y="1467144"/>
              <a:ext cx="1012658" cy="1286737"/>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28575" cap="rnd" cmpd="sng">
              <a:solidFill>
                <a:srgbClr val="B894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514;p79">
              <a:extLst>
                <a:ext uri="{FF2B5EF4-FFF2-40B4-BE49-F238E27FC236}">
                  <a16:creationId xmlns:a16="http://schemas.microsoft.com/office/drawing/2014/main" id="{602AD6CC-95B5-4965-A021-3566AD0F1B1F}"/>
                </a:ext>
              </a:extLst>
            </p:cNvPr>
            <p:cNvSpPr/>
            <p:nvPr/>
          </p:nvSpPr>
          <p:spPr>
            <a:xfrm>
              <a:off x="1625760" y="1467144"/>
              <a:ext cx="1214556" cy="30"/>
            </a:xfrm>
            <a:custGeom>
              <a:avLst/>
              <a:gdLst/>
              <a:ahLst/>
              <a:cxnLst/>
              <a:rect l="l" t="t" r="r" b="b"/>
              <a:pathLst>
                <a:path w="36648" h="1" fill="none" extrusionOk="0">
                  <a:moveTo>
                    <a:pt x="36648" y="1"/>
                  </a:moveTo>
                  <a:lnTo>
                    <a:pt x="1" y="1"/>
                  </a:lnTo>
                </a:path>
              </a:pathLst>
            </a:custGeom>
            <a:noFill/>
            <a:ln w="28575" cap="rnd" cmpd="sng">
              <a:solidFill>
                <a:srgbClr val="B894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515;p79">
              <a:extLst>
                <a:ext uri="{FF2B5EF4-FFF2-40B4-BE49-F238E27FC236}">
                  <a16:creationId xmlns:a16="http://schemas.microsoft.com/office/drawing/2014/main" id="{0CFC0FD2-1C0B-4F00-8C19-63FE44CB6108}"/>
                </a:ext>
              </a:extLst>
            </p:cNvPr>
            <p:cNvSpPr/>
            <p:nvPr/>
          </p:nvSpPr>
          <p:spPr>
            <a:xfrm>
              <a:off x="2455111" y="1118795"/>
              <a:ext cx="1615340" cy="71040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chemeClr val="bg1"/>
            </a:solidFill>
            <a:ln w="28575" cap="flat" cmpd="sng">
              <a:solidFill>
                <a:srgbClr val="B8945B"/>
              </a:solidFill>
              <a:prstDash val="solid"/>
              <a:miter lim="3647"/>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MX" sz="1600"/>
                <a:t>Absolutamente experimental</a:t>
              </a:r>
              <a:endParaRPr sz="1600"/>
            </a:p>
          </p:txBody>
        </p:sp>
        <p:sp>
          <p:nvSpPr>
            <p:cNvPr id="49" name="Google Shape;8549;p79">
              <a:extLst>
                <a:ext uri="{FF2B5EF4-FFF2-40B4-BE49-F238E27FC236}">
                  <a16:creationId xmlns:a16="http://schemas.microsoft.com/office/drawing/2014/main" id="{E7B3A3E6-78CB-423C-9EB1-03DEFBCEB1A3}"/>
                </a:ext>
              </a:extLst>
            </p:cNvPr>
            <p:cNvSpPr/>
            <p:nvPr/>
          </p:nvSpPr>
          <p:spPr>
            <a:xfrm>
              <a:off x="1468976" y="1384269"/>
              <a:ext cx="177271" cy="177173"/>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w="28575">
              <a:solidFill>
                <a:srgbClr val="B8945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550;p79">
              <a:extLst>
                <a:ext uri="{FF2B5EF4-FFF2-40B4-BE49-F238E27FC236}">
                  <a16:creationId xmlns:a16="http://schemas.microsoft.com/office/drawing/2014/main" id="{F2848D71-553E-40BF-AD55-942533B54746}"/>
                </a:ext>
              </a:extLst>
            </p:cNvPr>
            <p:cNvSpPr/>
            <p:nvPr/>
          </p:nvSpPr>
          <p:spPr>
            <a:xfrm>
              <a:off x="4986429" y="2665175"/>
              <a:ext cx="184433" cy="17724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w="28575">
              <a:solidFill>
                <a:srgbClr val="B8945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rupo 50">
            <a:extLst>
              <a:ext uri="{FF2B5EF4-FFF2-40B4-BE49-F238E27FC236}">
                <a16:creationId xmlns:a16="http://schemas.microsoft.com/office/drawing/2014/main" id="{CC55CA4D-A8A5-4A3B-B6ED-339B45449E55}"/>
              </a:ext>
            </a:extLst>
          </p:cNvPr>
          <p:cNvGrpSpPr/>
          <p:nvPr/>
        </p:nvGrpSpPr>
        <p:grpSpPr>
          <a:xfrm>
            <a:off x="1468976" y="4604972"/>
            <a:ext cx="3701886" cy="1665056"/>
            <a:chOff x="1468976" y="4176347"/>
            <a:chExt cx="3701886" cy="1665056"/>
          </a:xfrm>
        </p:grpSpPr>
        <p:sp>
          <p:nvSpPr>
            <p:cNvPr id="52" name="Google Shape;8516;p79">
              <a:extLst>
                <a:ext uri="{FF2B5EF4-FFF2-40B4-BE49-F238E27FC236}">
                  <a16:creationId xmlns:a16="http://schemas.microsoft.com/office/drawing/2014/main" id="{88FB7486-44A0-4AB7-B572-B3E89AD5BA91}"/>
                </a:ext>
              </a:extLst>
            </p:cNvPr>
            <p:cNvSpPr/>
            <p:nvPr/>
          </p:nvSpPr>
          <p:spPr>
            <a:xfrm>
              <a:off x="4071142" y="4353482"/>
              <a:ext cx="1011929" cy="1139571"/>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28575" cap="rnd" cmpd="sng">
              <a:solidFill>
                <a:srgbClr val="B894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517;p79">
              <a:extLst>
                <a:ext uri="{FF2B5EF4-FFF2-40B4-BE49-F238E27FC236}">
                  <a16:creationId xmlns:a16="http://schemas.microsoft.com/office/drawing/2014/main" id="{25DEB0C2-488F-40C8-80FA-8A191816E9C9}"/>
                </a:ext>
              </a:extLst>
            </p:cNvPr>
            <p:cNvSpPr/>
            <p:nvPr/>
          </p:nvSpPr>
          <p:spPr>
            <a:xfrm>
              <a:off x="1625760" y="5493024"/>
              <a:ext cx="1214556" cy="30"/>
            </a:xfrm>
            <a:custGeom>
              <a:avLst/>
              <a:gdLst/>
              <a:ahLst/>
              <a:cxnLst/>
              <a:rect l="l" t="t" r="r" b="b"/>
              <a:pathLst>
                <a:path w="36648" h="1" fill="none" extrusionOk="0">
                  <a:moveTo>
                    <a:pt x="36648" y="0"/>
                  </a:moveTo>
                  <a:lnTo>
                    <a:pt x="1" y="0"/>
                  </a:lnTo>
                </a:path>
              </a:pathLst>
            </a:custGeom>
            <a:noFill/>
            <a:ln w="28575" cap="rnd" cmpd="sng">
              <a:solidFill>
                <a:srgbClr val="B894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518;p79">
              <a:extLst>
                <a:ext uri="{FF2B5EF4-FFF2-40B4-BE49-F238E27FC236}">
                  <a16:creationId xmlns:a16="http://schemas.microsoft.com/office/drawing/2014/main" id="{2B37B7DB-333E-4467-B367-B42F19DBE095}"/>
                </a:ext>
              </a:extLst>
            </p:cNvPr>
            <p:cNvSpPr/>
            <p:nvPr/>
          </p:nvSpPr>
          <p:spPr>
            <a:xfrm>
              <a:off x="2097844" y="5086681"/>
              <a:ext cx="1972607" cy="754722"/>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chemeClr val="bg1"/>
            </a:solidFill>
            <a:ln w="28575" cap="flat" cmpd="sng">
              <a:solidFill>
                <a:srgbClr val="B8945B"/>
              </a:solidFill>
              <a:prstDash val="solid"/>
              <a:miter lim="3647"/>
              <a:headEnd type="none" w="sm" len="sm"/>
              <a:tailEnd type="none" w="sm" len="sm"/>
            </a:ln>
          </p:spPr>
          <p:txBody>
            <a:bodyPr spcFirstLastPara="1" wrap="square" lIns="91425" tIns="91425" rIns="91425" bIns="91425" anchor="ctr" anchorCtr="0">
              <a:noAutofit/>
            </a:bodyPr>
            <a:lstStyle/>
            <a:p>
              <a:pPr algn="ctr"/>
              <a:r>
                <a:rPr lang="es-MX" sz="1600"/>
                <a:t>Necesidad de modelos</a:t>
              </a:r>
            </a:p>
          </p:txBody>
        </p:sp>
        <p:sp>
          <p:nvSpPr>
            <p:cNvPr id="55" name="Google Shape;8551;p79">
              <a:extLst>
                <a:ext uri="{FF2B5EF4-FFF2-40B4-BE49-F238E27FC236}">
                  <a16:creationId xmlns:a16="http://schemas.microsoft.com/office/drawing/2014/main" id="{C72247E8-76A9-4587-9EA8-FD04175D7127}"/>
                </a:ext>
              </a:extLst>
            </p:cNvPr>
            <p:cNvSpPr/>
            <p:nvPr/>
          </p:nvSpPr>
          <p:spPr>
            <a:xfrm>
              <a:off x="4986429" y="4176347"/>
              <a:ext cx="184433" cy="17724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w="28575">
              <a:solidFill>
                <a:srgbClr val="B8945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552;p79">
              <a:extLst>
                <a:ext uri="{FF2B5EF4-FFF2-40B4-BE49-F238E27FC236}">
                  <a16:creationId xmlns:a16="http://schemas.microsoft.com/office/drawing/2014/main" id="{6F0008CC-0432-43E9-B8FF-012301BCA67E}"/>
                </a:ext>
              </a:extLst>
            </p:cNvPr>
            <p:cNvSpPr/>
            <p:nvPr/>
          </p:nvSpPr>
          <p:spPr>
            <a:xfrm>
              <a:off x="1468976" y="5398688"/>
              <a:ext cx="184267" cy="17724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w="28575">
              <a:solidFill>
                <a:srgbClr val="B8945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CuadroTexto 76">
            <a:extLst>
              <a:ext uri="{FF2B5EF4-FFF2-40B4-BE49-F238E27FC236}">
                <a16:creationId xmlns:a16="http://schemas.microsoft.com/office/drawing/2014/main" id="{A8FF71F5-6EC6-440A-A6A6-4CF866E7A7D3}"/>
              </a:ext>
            </a:extLst>
          </p:cNvPr>
          <p:cNvSpPr txBox="1"/>
          <p:nvPr/>
        </p:nvSpPr>
        <p:spPr>
          <a:xfrm>
            <a:off x="3555800" y="4432389"/>
            <a:ext cx="1087863" cy="523220"/>
          </a:xfrm>
          <a:prstGeom prst="rect">
            <a:avLst/>
          </a:prstGeom>
          <a:noFill/>
          <a:ln>
            <a:noFill/>
          </a:ln>
        </p:spPr>
        <p:txBody>
          <a:bodyPr wrap="square" lIns="91440" tIns="45720" rIns="91440" bIns="45720" rtlCol="0" anchor="t">
            <a:spAutoFit/>
          </a:bodyPr>
          <a:lstStyle/>
          <a:p>
            <a:r>
              <a:rPr lang="es-MX" sz="1400"/>
              <a:t>Alta variabilidad</a:t>
            </a:r>
          </a:p>
        </p:txBody>
      </p:sp>
      <p:grpSp>
        <p:nvGrpSpPr>
          <p:cNvPr id="100" name="Grupo 99">
            <a:extLst>
              <a:ext uri="{FF2B5EF4-FFF2-40B4-BE49-F238E27FC236}">
                <a16:creationId xmlns:a16="http://schemas.microsoft.com/office/drawing/2014/main" id="{85DD5AA4-E84F-4666-9991-AFCEE513781A}"/>
              </a:ext>
            </a:extLst>
          </p:cNvPr>
          <p:cNvGrpSpPr/>
          <p:nvPr/>
        </p:nvGrpSpPr>
        <p:grpSpPr>
          <a:xfrm>
            <a:off x="6418355" y="1547420"/>
            <a:ext cx="5240010" cy="1723583"/>
            <a:chOff x="6418355" y="1547420"/>
            <a:chExt cx="5240010" cy="1723583"/>
          </a:xfrm>
        </p:grpSpPr>
        <p:grpSp>
          <p:nvGrpSpPr>
            <p:cNvPr id="57" name="Grupo 56">
              <a:extLst>
                <a:ext uri="{FF2B5EF4-FFF2-40B4-BE49-F238E27FC236}">
                  <a16:creationId xmlns:a16="http://schemas.microsoft.com/office/drawing/2014/main" id="{F033287E-23FE-43C9-B736-970ACCB83125}"/>
                </a:ext>
              </a:extLst>
            </p:cNvPr>
            <p:cNvGrpSpPr/>
            <p:nvPr/>
          </p:nvGrpSpPr>
          <p:grpSpPr>
            <a:xfrm>
              <a:off x="6418355" y="1547420"/>
              <a:ext cx="3639850" cy="1723583"/>
              <a:chOff x="6418355" y="1118795"/>
              <a:chExt cx="3639850" cy="1723583"/>
            </a:xfrm>
          </p:grpSpPr>
          <p:sp>
            <p:nvSpPr>
              <p:cNvPr id="58" name="Google Shape;8519;p79">
                <a:extLst>
                  <a:ext uri="{FF2B5EF4-FFF2-40B4-BE49-F238E27FC236}">
                    <a16:creationId xmlns:a16="http://schemas.microsoft.com/office/drawing/2014/main" id="{972F0359-F3FD-4F56-985A-5E7089A3102B}"/>
                  </a:ext>
                </a:extLst>
              </p:cNvPr>
              <p:cNvSpPr/>
              <p:nvPr/>
            </p:nvSpPr>
            <p:spPr>
              <a:xfrm>
                <a:off x="6524143" y="1467144"/>
                <a:ext cx="968049" cy="1286737"/>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28575" cap="rnd" cmpd="sng">
                <a:solidFill>
                  <a:schemeClr val="accent4">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520;p79">
                <a:extLst>
                  <a:ext uri="{FF2B5EF4-FFF2-40B4-BE49-F238E27FC236}">
                    <a16:creationId xmlns:a16="http://schemas.microsoft.com/office/drawing/2014/main" id="{3C44A6AB-9486-4429-B0C2-3F337F6B3D96}"/>
                  </a:ext>
                </a:extLst>
              </p:cNvPr>
              <p:cNvSpPr/>
              <p:nvPr/>
            </p:nvSpPr>
            <p:spPr>
              <a:xfrm>
                <a:off x="8722259" y="1467144"/>
                <a:ext cx="1158577" cy="30"/>
              </a:xfrm>
              <a:custGeom>
                <a:avLst/>
                <a:gdLst/>
                <a:ahLst/>
                <a:cxnLst/>
                <a:rect l="l" t="t" r="r" b="b"/>
                <a:pathLst>
                  <a:path w="34959" h="1" fill="none" extrusionOk="0">
                    <a:moveTo>
                      <a:pt x="1" y="1"/>
                    </a:moveTo>
                    <a:lnTo>
                      <a:pt x="34959" y="1"/>
                    </a:lnTo>
                  </a:path>
                </a:pathLst>
              </a:custGeom>
              <a:noFill/>
              <a:ln w="28575" cap="rnd" cmpd="sng">
                <a:solidFill>
                  <a:schemeClr val="accent4">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521;p79">
                <a:extLst>
                  <a:ext uri="{FF2B5EF4-FFF2-40B4-BE49-F238E27FC236}">
                    <a16:creationId xmlns:a16="http://schemas.microsoft.com/office/drawing/2014/main" id="{29C6E805-00D6-4566-9720-8B556D0BBE3F}"/>
                  </a:ext>
                </a:extLst>
              </p:cNvPr>
              <p:cNvSpPr/>
              <p:nvPr/>
            </p:nvSpPr>
            <p:spPr>
              <a:xfrm>
                <a:off x="7492162" y="1118795"/>
                <a:ext cx="2204279" cy="71040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chemeClr val="bg1"/>
              </a:solidFill>
              <a:ln w="28575" cap="flat" cmpd="sng">
                <a:solidFill>
                  <a:schemeClr val="accent4">
                    <a:lumMod val="50000"/>
                  </a:schemeClr>
                </a:solidFill>
                <a:prstDash val="solid"/>
                <a:miter lim="3647"/>
                <a:headEnd type="none" w="sm" len="sm"/>
                <a:tailEnd type="none" w="sm" len="sm"/>
              </a:ln>
            </p:spPr>
            <p:txBody>
              <a:bodyPr spcFirstLastPara="1" wrap="square" lIns="91425" tIns="91425" rIns="91425" bIns="91425" anchor="ctr" anchorCtr="0">
                <a:noAutofit/>
              </a:bodyPr>
              <a:lstStyle/>
              <a:p>
                <a:pPr algn="ctr"/>
                <a:r>
                  <a:rPr lang="es-MX" sz="1600"/>
                  <a:t>Modelos evapotranspiración </a:t>
                </a:r>
                <a:r>
                  <a:rPr lang="es-MX" sz="1200"/>
                  <a:t>[1] </a:t>
                </a:r>
                <a:endParaRPr sz="1600"/>
              </a:p>
            </p:txBody>
          </p:sp>
          <p:sp>
            <p:nvSpPr>
              <p:cNvPr id="61" name="Google Shape;8553;p79">
                <a:extLst>
                  <a:ext uri="{FF2B5EF4-FFF2-40B4-BE49-F238E27FC236}">
                    <a16:creationId xmlns:a16="http://schemas.microsoft.com/office/drawing/2014/main" id="{2E7C0DE3-1048-4743-A03B-34DCDDD34AA3}"/>
                  </a:ext>
                </a:extLst>
              </p:cNvPr>
              <p:cNvSpPr/>
              <p:nvPr/>
            </p:nvSpPr>
            <p:spPr>
              <a:xfrm>
                <a:off x="9873810" y="1384269"/>
                <a:ext cx="184395" cy="177173"/>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w="28575">
                <a:solidFill>
                  <a:schemeClr val="accent4">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554;p79">
                <a:extLst>
                  <a:ext uri="{FF2B5EF4-FFF2-40B4-BE49-F238E27FC236}">
                    <a16:creationId xmlns:a16="http://schemas.microsoft.com/office/drawing/2014/main" id="{B3DE6F2F-EF77-4F74-B255-5AECEDFF991D}"/>
                  </a:ext>
                </a:extLst>
              </p:cNvPr>
              <p:cNvSpPr/>
              <p:nvPr/>
            </p:nvSpPr>
            <p:spPr>
              <a:xfrm>
                <a:off x="6418355" y="2665175"/>
                <a:ext cx="184267" cy="177203"/>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w="28575">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CuadroTexto 77">
              <a:extLst>
                <a:ext uri="{FF2B5EF4-FFF2-40B4-BE49-F238E27FC236}">
                  <a16:creationId xmlns:a16="http://schemas.microsoft.com/office/drawing/2014/main" id="{0BB9BF0B-4094-4513-A523-5A9373F522C4}"/>
                </a:ext>
              </a:extLst>
            </p:cNvPr>
            <p:cNvSpPr txBox="1"/>
            <p:nvPr/>
          </p:nvSpPr>
          <p:spPr>
            <a:xfrm>
              <a:off x="10169441" y="1547420"/>
              <a:ext cx="1488924" cy="738664"/>
            </a:xfrm>
            <a:prstGeom prst="rect">
              <a:avLst/>
            </a:prstGeom>
            <a:noFill/>
          </p:spPr>
          <p:txBody>
            <a:bodyPr wrap="square" lIns="91440" tIns="45720" rIns="91440" bIns="45720" rtlCol="0" anchor="t">
              <a:spAutoFit/>
            </a:bodyPr>
            <a:lstStyle/>
            <a:p>
              <a:r>
                <a:rPr lang="es-MX" sz="1400"/>
                <a:t>Variables meteorológicas y del suelo</a:t>
              </a:r>
            </a:p>
          </p:txBody>
        </p:sp>
      </p:grpSp>
      <p:sp>
        <p:nvSpPr>
          <p:cNvPr id="90" name="Forma libre: forma 89">
            <a:extLst>
              <a:ext uri="{FF2B5EF4-FFF2-40B4-BE49-F238E27FC236}">
                <a16:creationId xmlns:a16="http://schemas.microsoft.com/office/drawing/2014/main" id="{4A93FDA2-8587-47A3-BF16-430F4389A067}"/>
              </a:ext>
            </a:extLst>
          </p:cNvPr>
          <p:cNvSpPr/>
          <p:nvPr/>
        </p:nvSpPr>
        <p:spPr>
          <a:xfrm>
            <a:off x="327593" y="1905294"/>
            <a:ext cx="1147843" cy="1981200"/>
          </a:xfrm>
          <a:custGeom>
            <a:avLst/>
            <a:gdLst>
              <a:gd name="connsiteX0" fmla="*/ 1271838 w 1271838"/>
              <a:gd name="connsiteY0" fmla="*/ 0 h 1981200"/>
              <a:gd name="connsiteX1" fmla="*/ 109788 w 1271838"/>
              <a:gd name="connsiteY1" fmla="*/ 771525 h 1981200"/>
              <a:gd name="connsiteX2" fmla="*/ 100263 w 1271838"/>
              <a:gd name="connsiteY2" fmla="*/ 1628775 h 1981200"/>
              <a:gd name="connsiteX3" fmla="*/ 566988 w 1271838"/>
              <a:gd name="connsiteY3" fmla="*/ 1981200 h 1981200"/>
              <a:gd name="connsiteX0" fmla="*/ 1227562 w 1227562"/>
              <a:gd name="connsiteY0" fmla="*/ 0 h 1981200"/>
              <a:gd name="connsiteX1" fmla="*/ 151237 w 1227562"/>
              <a:gd name="connsiteY1" fmla="*/ 523875 h 1981200"/>
              <a:gd name="connsiteX2" fmla="*/ 55987 w 1227562"/>
              <a:gd name="connsiteY2" fmla="*/ 1628775 h 1981200"/>
              <a:gd name="connsiteX3" fmla="*/ 522712 w 1227562"/>
              <a:gd name="connsiteY3" fmla="*/ 1981200 h 1981200"/>
              <a:gd name="connsiteX0" fmla="*/ 1235663 w 1235663"/>
              <a:gd name="connsiteY0" fmla="*/ 0 h 1981200"/>
              <a:gd name="connsiteX1" fmla="*/ 140288 w 1235663"/>
              <a:gd name="connsiteY1" fmla="*/ 628650 h 1981200"/>
              <a:gd name="connsiteX2" fmla="*/ 64088 w 1235663"/>
              <a:gd name="connsiteY2" fmla="*/ 1628775 h 1981200"/>
              <a:gd name="connsiteX3" fmla="*/ 530813 w 1235663"/>
              <a:gd name="connsiteY3" fmla="*/ 1981200 h 1981200"/>
              <a:gd name="connsiteX0" fmla="*/ 1214858 w 1214858"/>
              <a:gd name="connsiteY0" fmla="*/ 0 h 1981200"/>
              <a:gd name="connsiteX1" fmla="*/ 119483 w 1214858"/>
              <a:gd name="connsiteY1" fmla="*/ 628650 h 1981200"/>
              <a:gd name="connsiteX2" fmla="*/ 43283 w 1214858"/>
              <a:gd name="connsiteY2" fmla="*/ 1628775 h 1981200"/>
              <a:gd name="connsiteX3" fmla="*/ 510008 w 1214858"/>
              <a:gd name="connsiteY3" fmla="*/ 1981200 h 1981200"/>
              <a:gd name="connsiteX0" fmla="*/ 1202848 w 1202848"/>
              <a:gd name="connsiteY0" fmla="*/ 0 h 1981200"/>
              <a:gd name="connsiteX1" fmla="*/ 155098 w 1202848"/>
              <a:gd name="connsiteY1" fmla="*/ 657225 h 1981200"/>
              <a:gd name="connsiteX2" fmla="*/ 31273 w 1202848"/>
              <a:gd name="connsiteY2" fmla="*/ 1628775 h 1981200"/>
              <a:gd name="connsiteX3" fmla="*/ 497998 w 1202848"/>
              <a:gd name="connsiteY3" fmla="*/ 1981200 h 1981200"/>
              <a:gd name="connsiteX0" fmla="*/ 1202848 w 1202848"/>
              <a:gd name="connsiteY0" fmla="*/ 0 h 1981200"/>
              <a:gd name="connsiteX1" fmla="*/ 155098 w 1202848"/>
              <a:gd name="connsiteY1" fmla="*/ 657225 h 1981200"/>
              <a:gd name="connsiteX2" fmla="*/ 31273 w 1202848"/>
              <a:gd name="connsiteY2" fmla="*/ 1628775 h 1981200"/>
              <a:gd name="connsiteX3" fmla="*/ 497998 w 1202848"/>
              <a:gd name="connsiteY3" fmla="*/ 1981200 h 1981200"/>
              <a:gd name="connsiteX0" fmla="*/ 1198443 w 1198443"/>
              <a:gd name="connsiteY0" fmla="*/ 0 h 1981200"/>
              <a:gd name="connsiteX1" fmla="*/ 150693 w 1198443"/>
              <a:gd name="connsiteY1" fmla="*/ 657225 h 1981200"/>
              <a:gd name="connsiteX2" fmla="*/ 26868 w 1198443"/>
              <a:gd name="connsiteY2" fmla="*/ 1628775 h 1981200"/>
              <a:gd name="connsiteX3" fmla="*/ 493593 w 1198443"/>
              <a:gd name="connsiteY3" fmla="*/ 1981200 h 1981200"/>
              <a:gd name="connsiteX0" fmla="*/ 1187101 w 1187101"/>
              <a:gd name="connsiteY0" fmla="*/ 0 h 1981200"/>
              <a:gd name="connsiteX1" fmla="*/ 263176 w 1187101"/>
              <a:gd name="connsiteY1" fmla="*/ 609600 h 1981200"/>
              <a:gd name="connsiteX2" fmla="*/ 15526 w 1187101"/>
              <a:gd name="connsiteY2" fmla="*/ 1628775 h 1981200"/>
              <a:gd name="connsiteX3" fmla="*/ 482251 w 1187101"/>
              <a:gd name="connsiteY3" fmla="*/ 1981200 h 1981200"/>
              <a:gd name="connsiteX0" fmla="*/ 1190925 w 1190925"/>
              <a:gd name="connsiteY0" fmla="*/ 0 h 1981200"/>
              <a:gd name="connsiteX1" fmla="*/ 209850 w 1190925"/>
              <a:gd name="connsiteY1" fmla="*/ 676275 h 1981200"/>
              <a:gd name="connsiteX2" fmla="*/ 19350 w 1190925"/>
              <a:gd name="connsiteY2" fmla="*/ 1628775 h 1981200"/>
              <a:gd name="connsiteX3" fmla="*/ 486075 w 1190925"/>
              <a:gd name="connsiteY3" fmla="*/ 1981200 h 1981200"/>
              <a:gd name="connsiteX0" fmla="*/ 1190925 w 1190925"/>
              <a:gd name="connsiteY0" fmla="*/ 0 h 1981200"/>
              <a:gd name="connsiteX1" fmla="*/ 209850 w 1190925"/>
              <a:gd name="connsiteY1" fmla="*/ 676275 h 1981200"/>
              <a:gd name="connsiteX2" fmla="*/ 19350 w 1190925"/>
              <a:gd name="connsiteY2" fmla="*/ 1628775 h 1981200"/>
              <a:gd name="connsiteX3" fmla="*/ 486075 w 1190925"/>
              <a:gd name="connsiteY3" fmla="*/ 1981200 h 1981200"/>
              <a:gd name="connsiteX0" fmla="*/ 1147843 w 1147843"/>
              <a:gd name="connsiteY0" fmla="*/ 0 h 1981200"/>
              <a:gd name="connsiteX1" fmla="*/ 166768 w 1147843"/>
              <a:gd name="connsiteY1" fmla="*/ 676275 h 1981200"/>
              <a:gd name="connsiteX2" fmla="*/ 42943 w 1147843"/>
              <a:gd name="connsiteY2" fmla="*/ 1571625 h 1981200"/>
              <a:gd name="connsiteX3" fmla="*/ 442993 w 1147843"/>
              <a:gd name="connsiteY3" fmla="*/ 1981200 h 1981200"/>
            </a:gdLst>
            <a:ahLst/>
            <a:cxnLst>
              <a:cxn ang="0">
                <a:pos x="connsiteX0" y="connsiteY0"/>
              </a:cxn>
              <a:cxn ang="0">
                <a:pos x="connsiteX1" y="connsiteY1"/>
              </a:cxn>
              <a:cxn ang="0">
                <a:pos x="connsiteX2" y="connsiteY2"/>
              </a:cxn>
              <a:cxn ang="0">
                <a:pos x="connsiteX3" y="connsiteY3"/>
              </a:cxn>
            </a:cxnLst>
            <a:rect l="l" t="t" r="r" b="b"/>
            <a:pathLst>
              <a:path w="1147843" h="1981200">
                <a:moveTo>
                  <a:pt x="1147843" y="0"/>
                </a:moveTo>
                <a:cubicBezTo>
                  <a:pt x="664449" y="250031"/>
                  <a:pt x="350918" y="414338"/>
                  <a:pt x="166768" y="676275"/>
                </a:cubicBezTo>
                <a:cubicBezTo>
                  <a:pt x="-17382" y="938212"/>
                  <a:pt x="-33257" y="1370012"/>
                  <a:pt x="42943" y="1571625"/>
                </a:cubicBezTo>
                <a:cubicBezTo>
                  <a:pt x="119143" y="1773238"/>
                  <a:pt x="247730" y="1905794"/>
                  <a:pt x="442993" y="1981200"/>
                </a:cubicBezTo>
              </a:path>
            </a:pathLst>
          </a:custGeom>
          <a:noFill/>
          <a:ln w="28575">
            <a:solidFill>
              <a:srgbClr val="B8945B"/>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3" name="CuadroTexto 92">
            <a:extLst>
              <a:ext uri="{FF2B5EF4-FFF2-40B4-BE49-F238E27FC236}">
                <a16:creationId xmlns:a16="http://schemas.microsoft.com/office/drawing/2014/main" id="{DC6C273C-6379-4AE1-A6F0-52B426C6F8A1}"/>
              </a:ext>
            </a:extLst>
          </p:cNvPr>
          <p:cNvSpPr txBox="1"/>
          <p:nvPr/>
        </p:nvSpPr>
        <p:spPr>
          <a:xfrm>
            <a:off x="4626930" y="2381518"/>
            <a:ext cx="1087863" cy="307777"/>
          </a:xfrm>
          <a:prstGeom prst="rect">
            <a:avLst/>
          </a:prstGeom>
          <a:noFill/>
          <a:ln>
            <a:noFill/>
          </a:ln>
        </p:spPr>
        <p:txBody>
          <a:bodyPr wrap="square" lIns="91440" tIns="45720" rIns="91440" bIns="45720" rtlCol="0" anchor="t">
            <a:spAutoFit/>
          </a:bodyPr>
          <a:lstStyle/>
          <a:p>
            <a:pPr algn="ctr"/>
            <a:r>
              <a:rPr lang="es-MX" sz="1400"/>
              <a:t>Medición</a:t>
            </a:r>
          </a:p>
        </p:txBody>
      </p:sp>
      <p:grpSp>
        <p:nvGrpSpPr>
          <p:cNvPr id="101" name="Grupo 100">
            <a:extLst>
              <a:ext uri="{FF2B5EF4-FFF2-40B4-BE49-F238E27FC236}">
                <a16:creationId xmlns:a16="http://schemas.microsoft.com/office/drawing/2014/main" id="{13F32DBE-79DE-4735-987B-8C534F7BCDA4}"/>
              </a:ext>
            </a:extLst>
          </p:cNvPr>
          <p:cNvGrpSpPr/>
          <p:nvPr/>
        </p:nvGrpSpPr>
        <p:grpSpPr>
          <a:xfrm>
            <a:off x="6830965" y="2859938"/>
            <a:ext cx="5241120" cy="1830487"/>
            <a:chOff x="6830965" y="2859938"/>
            <a:chExt cx="5241120" cy="1830487"/>
          </a:xfrm>
        </p:grpSpPr>
        <p:grpSp>
          <p:nvGrpSpPr>
            <p:cNvPr id="63" name="Grupo 62">
              <a:extLst>
                <a:ext uri="{FF2B5EF4-FFF2-40B4-BE49-F238E27FC236}">
                  <a16:creationId xmlns:a16="http://schemas.microsoft.com/office/drawing/2014/main" id="{31E7E0E1-8779-4C2B-9B09-EA273C1434DC}"/>
                </a:ext>
              </a:extLst>
            </p:cNvPr>
            <p:cNvGrpSpPr/>
            <p:nvPr/>
          </p:nvGrpSpPr>
          <p:grpSpPr>
            <a:xfrm>
              <a:off x="6830965" y="2896727"/>
              <a:ext cx="3685548" cy="1793698"/>
              <a:chOff x="6830965" y="2468102"/>
              <a:chExt cx="3685548" cy="1793698"/>
            </a:xfrm>
          </p:grpSpPr>
          <p:sp>
            <p:nvSpPr>
              <p:cNvPr id="64" name="Google Shape;8506;p79">
                <a:extLst>
                  <a:ext uri="{FF2B5EF4-FFF2-40B4-BE49-F238E27FC236}">
                    <a16:creationId xmlns:a16="http://schemas.microsoft.com/office/drawing/2014/main" id="{A8610E17-C009-49A9-A583-B9C5D8843AC0}"/>
                  </a:ext>
                </a:extLst>
              </p:cNvPr>
              <p:cNvSpPr/>
              <p:nvPr/>
            </p:nvSpPr>
            <p:spPr>
              <a:xfrm>
                <a:off x="6830965" y="3511083"/>
                <a:ext cx="583252" cy="30"/>
              </a:xfrm>
              <a:custGeom>
                <a:avLst/>
                <a:gdLst/>
                <a:ahLst/>
                <a:cxnLst/>
                <a:rect l="l" t="t" r="r" b="b"/>
                <a:pathLst>
                  <a:path w="17599" h="1" fill="none" extrusionOk="0">
                    <a:moveTo>
                      <a:pt x="1" y="0"/>
                    </a:moveTo>
                    <a:lnTo>
                      <a:pt x="17598" y="0"/>
                    </a:lnTo>
                  </a:path>
                </a:pathLst>
              </a:custGeom>
              <a:noFill/>
              <a:ln w="28575" cap="rnd" cmpd="sng">
                <a:solidFill>
                  <a:schemeClr val="accent4">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507;p79">
                <a:extLst>
                  <a:ext uri="{FF2B5EF4-FFF2-40B4-BE49-F238E27FC236}">
                    <a16:creationId xmlns:a16="http://schemas.microsoft.com/office/drawing/2014/main" id="{CE29AED2-72A0-41B7-9C3E-384F29E77BBD}"/>
                  </a:ext>
                </a:extLst>
              </p:cNvPr>
              <p:cNvSpPr/>
              <p:nvPr/>
            </p:nvSpPr>
            <p:spPr>
              <a:xfrm>
                <a:off x="9261459" y="2760239"/>
                <a:ext cx="1084471" cy="30"/>
              </a:xfrm>
              <a:custGeom>
                <a:avLst/>
                <a:gdLst/>
                <a:ahLst/>
                <a:cxnLst/>
                <a:rect l="l" t="t" r="r" b="b"/>
                <a:pathLst>
                  <a:path w="32723" h="1" fill="none" extrusionOk="0">
                    <a:moveTo>
                      <a:pt x="1" y="1"/>
                    </a:moveTo>
                    <a:lnTo>
                      <a:pt x="32723" y="1"/>
                    </a:lnTo>
                  </a:path>
                </a:pathLst>
              </a:custGeom>
              <a:noFill/>
              <a:ln w="28575" cap="rnd" cmpd="sng">
                <a:solidFill>
                  <a:schemeClr val="accent4">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508;p79">
                <a:extLst>
                  <a:ext uri="{FF2B5EF4-FFF2-40B4-BE49-F238E27FC236}">
                    <a16:creationId xmlns:a16="http://schemas.microsoft.com/office/drawing/2014/main" id="{3F2434C0-4E4F-4BC4-A6B9-6709BD619572}"/>
                  </a:ext>
                </a:extLst>
              </p:cNvPr>
              <p:cNvSpPr/>
              <p:nvPr/>
            </p:nvSpPr>
            <p:spPr>
              <a:xfrm>
                <a:off x="7414180" y="2760367"/>
                <a:ext cx="617183" cy="1501433"/>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28575" cap="rnd" cmpd="sng">
                <a:solidFill>
                  <a:schemeClr val="accent4">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510;p79">
                <a:extLst>
                  <a:ext uri="{FF2B5EF4-FFF2-40B4-BE49-F238E27FC236}">
                    <a16:creationId xmlns:a16="http://schemas.microsoft.com/office/drawing/2014/main" id="{179B1510-07A5-42F4-B82D-E38ED1B8D1A1}"/>
                  </a:ext>
                </a:extLst>
              </p:cNvPr>
              <p:cNvSpPr/>
              <p:nvPr/>
            </p:nvSpPr>
            <p:spPr>
              <a:xfrm>
                <a:off x="8027951" y="2468102"/>
                <a:ext cx="1765126" cy="710376"/>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chemeClr val="bg1"/>
              </a:solidFill>
              <a:ln w="28575" cap="flat" cmpd="sng">
                <a:solidFill>
                  <a:schemeClr val="accent4">
                    <a:lumMod val="50000"/>
                  </a:schemeClr>
                </a:solidFill>
                <a:prstDash val="solid"/>
                <a:miter lim="3647"/>
                <a:headEnd type="none" w="sm" len="sm"/>
                <a:tailEnd type="none" w="sm" len="sm"/>
              </a:ln>
            </p:spPr>
            <p:txBody>
              <a:bodyPr spcFirstLastPara="1" wrap="square" lIns="91425" tIns="91425" rIns="91425" bIns="91425" anchor="ctr" anchorCtr="0">
                <a:noAutofit/>
              </a:bodyPr>
              <a:lstStyle/>
              <a:p>
                <a:pPr algn="ctr"/>
                <a:r>
                  <a:rPr lang="es-MX" sz="1600"/>
                  <a:t>Agricultura </a:t>
                </a:r>
                <a:r>
                  <a:rPr lang="es-MX" sz="1200"/>
                  <a:t>[2]</a:t>
                </a:r>
                <a:endParaRPr sz="1600"/>
              </a:p>
            </p:txBody>
          </p:sp>
          <p:sp>
            <p:nvSpPr>
              <p:cNvPr id="68" name="Google Shape;8548;p79">
                <a:extLst>
                  <a:ext uri="{FF2B5EF4-FFF2-40B4-BE49-F238E27FC236}">
                    <a16:creationId xmlns:a16="http://schemas.microsoft.com/office/drawing/2014/main" id="{C9C4C275-13F9-48FE-81A6-B6046BD53D38}"/>
                  </a:ext>
                </a:extLst>
              </p:cNvPr>
              <p:cNvSpPr/>
              <p:nvPr/>
            </p:nvSpPr>
            <p:spPr>
              <a:xfrm>
                <a:off x="7318664" y="3408008"/>
                <a:ext cx="184267" cy="177173"/>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w="28575">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555;p79">
                <a:extLst>
                  <a:ext uri="{FF2B5EF4-FFF2-40B4-BE49-F238E27FC236}">
                    <a16:creationId xmlns:a16="http://schemas.microsoft.com/office/drawing/2014/main" id="{5E9A60DB-B61E-48BB-B6AE-3042153437FE}"/>
                  </a:ext>
                </a:extLst>
              </p:cNvPr>
              <p:cNvSpPr/>
              <p:nvPr/>
            </p:nvSpPr>
            <p:spPr>
              <a:xfrm>
                <a:off x="10332246" y="2671618"/>
                <a:ext cx="184267" cy="17724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w="28575">
                <a:solidFill>
                  <a:schemeClr val="accent4">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 name="CuadroTexto 95">
              <a:extLst>
                <a:ext uri="{FF2B5EF4-FFF2-40B4-BE49-F238E27FC236}">
                  <a16:creationId xmlns:a16="http://schemas.microsoft.com/office/drawing/2014/main" id="{1B723D43-11B5-48AC-B2D3-12CAFA2EAEC6}"/>
                </a:ext>
              </a:extLst>
            </p:cNvPr>
            <p:cNvSpPr txBox="1"/>
            <p:nvPr/>
          </p:nvSpPr>
          <p:spPr>
            <a:xfrm>
              <a:off x="10583161" y="2859938"/>
              <a:ext cx="1488924" cy="738664"/>
            </a:xfrm>
            <a:prstGeom prst="rect">
              <a:avLst/>
            </a:prstGeom>
            <a:noFill/>
          </p:spPr>
          <p:txBody>
            <a:bodyPr wrap="square" lIns="91440" tIns="45720" rIns="91440" bIns="45720" rtlCol="0" anchor="t">
              <a:spAutoFit/>
            </a:bodyPr>
            <a:lstStyle/>
            <a:p>
              <a:r>
                <a:rPr lang="es-MX" sz="1400"/>
                <a:t>Requerimiento hídrico de los cultivos</a:t>
              </a:r>
            </a:p>
          </p:txBody>
        </p:sp>
      </p:grpSp>
      <p:grpSp>
        <p:nvGrpSpPr>
          <p:cNvPr id="102" name="Grupo 101">
            <a:extLst>
              <a:ext uri="{FF2B5EF4-FFF2-40B4-BE49-F238E27FC236}">
                <a16:creationId xmlns:a16="http://schemas.microsoft.com/office/drawing/2014/main" id="{78CCDD14-B9EC-4B39-B91E-84BBF1192C03}"/>
              </a:ext>
            </a:extLst>
          </p:cNvPr>
          <p:cNvGrpSpPr/>
          <p:nvPr/>
        </p:nvGrpSpPr>
        <p:grpSpPr>
          <a:xfrm>
            <a:off x="8031332" y="4242057"/>
            <a:ext cx="3955787" cy="954107"/>
            <a:chOff x="8031332" y="4242057"/>
            <a:chExt cx="3955787" cy="954107"/>
          </a:xfrm>
        </p:grpSpPr>
        <p:grpSp>
          <p:nvGrpSpPr>
            <p:cNvPr id="70" name="Grupo 69">
              <a:extLst>
                <a:ext uri="{FF2B5EF4-FFF2-40B4-BE49-F238E27FC236}">
                  <a16:creationId xmlns:a16="http://schemas.microsoft.com/office/drawing/2014/main" id="{63B7F1D7-01CA-4AE3-BC4D-E75B3ACFB183}"/>
                </a:ext>
              </a:extLst>
            </p:cNvPr>
            <p:cNvGrpSpPr/>
            <p:nvPr/>
          </p:nvGrpSpPr>
          <p:grpSpPr>
            <a:xfrm>
              <a:off x="8031332" y="4275470"/>
              <a:ext cx="2485181" cy="710271"/>
              <a:chOff x="8031332" y="3846845"/>
              <a:chExt cx="2485181" cy="710271"/>
            </a:xfrm>
          </p:grpSpPr>
          <p:sp>
            <p:nvSpPr>
              <p:cNvPr id="71" name="Google Shape;8509;p79">
                <a:extLst>
                  <a:ext uri="{FF2B5EF4-FFF2-40B4-BE49-F238E27FC236}">
                    <a16:creationId xmlns:a16="http://schemas.microsoft.com/office/drawing/2014/main" id="{30EC8552-65C9-4B09-A23D-CE07E6696C73}"/>
                  </a:ext>
                </a:extLst>
              </p:cNvPr>
              <p:cNvSpPr/>
              <p:nvPr/>
            </p:nvSpPr>
            <p:spPr>
              <a:xfrm>
                <a:off x="9261459" y="4261770"/>
                <a:ext cx="1084471" cy="30"/>
              </a:xfrm>
              <a:custGeom>
                <a:avLst/>
                <a:gdLst/>
                <a:ahLst/>
                <a:cxnLst/>
                <a:rect l="l" t="t" r="r" b="b"/>
                <a:pathLst>
                  <a:path w="32723" h="1" fill="none" extrusionOk="0">
                    <a:moveTo>
                      <a:pt x="32723" y="1"/>
                    </a:moveTo>
                    <a:lnTo>
                      <a:pt x="1" y="1"/>
                    </a:lnTo>
                  </a:path>
                </a:pathLst>
              </a:custGeom>
              <a:noFill/>
              <a:ln w="28575" cap="rnd" cmpd="sng">
                <a:solidFill>
                  <a:schemeClr val="accent4">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511;p79">
                <a:extLst>
                  <a:ext uri="{FF2B5EF4-FFF2-40B4-BE49-F238E27FC236}">
                    <a16:creationId xmlns:a16="http://schemas.microsoft.com/office/drawing/2014/main" id="{34DF7BAF-C02D-4ED7-AC9F-7B8A3D825F78}"/>
                  </a:ext>
                </a:extLst>
              </p:cNvPr>
              <p:cNvSpPr/>
              <p:nvPr/>
            </p:nvSpPr>
            <p:spPr>
              <a:xfrm>
                <a:off x="8031332" y="3846845"/>
                <a:ext cx="1694966" cy="710271"/>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chemeClr val="bg1"/>
              </a:solidFill>
              <a:ln w="28575" cap="flat" cmpd="sng">
                <a:solidFill>
                  <a:schemeClr val="accent4">
                    <a:lumMod val="50000"/>
                  </a:schemeClr>
                </a:solidFill>
                <a:prstDash val="solid"/>
                <a:miter lim="3647"/>
                <a:headEnd type="none" w="sm" len="sm"/>
                <a:tailEnd type="none" w="sm" len="sm"/>
              </a:ln>
            </p:spPr>
            <p:txBody>
              <a:bodyPr spcFirstLastPara="1" wrap="square" lIns="91425" tIns="91425" rIns="91425" bIns="91425" anchor="ctr" anchorCtr="0">
                <a:noAutofit/>
              </a:bodyPr>
              <a:lstStyle/>
              <a:p>
                <a:pPr algn="ctr"/>
                <a:r>
                  <a:rPr lang="es-MX" sz="1600"/>
                  <a:t>Geotecnia</a:t>
                </a:r>
              </a:p>
            </p:txBody>
          </p:sp>
          <p:sp>
            <p:nvSpPr>
              <p:cNvPr id="73" name="Google Shape;8556;p79">
                <a:extLst>
                  <a:ext uri="{FF2B5EF4-FFF2-40B4-BE49-F238E27FC236}">
                    <a16:creationId xmlns:a16="http://schemas.microsoft.com/office/drawing/2014/main" id="{BC73A565-4843-4232-B1DE-E18F3A800D1A}"/>
                  </a:ext>
                </a:extLst>
              </p:cNvPr>
              <p:cNvSpPr/>
              <p:nvPr/>
            </p:nvSpPr>
            <p:spPr>
              <a:xfrm>
                <a:off x="10332246" y="4154854"/>
                <a:ext cx="184267" cy="177173"/>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w="28575">
                <a:solidFill>
                  <a:schemeClr val="accent4">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CuadroTexto 96">
              <a:extLst>
                <a:ext uri="{FF2B5EF4-FFF2-40B4-BE49-F238E27FC236}">
                  <a16:creationId xmlns:a16="http://schemas.microsoft.com/office/drawing/2014/main" id="{FBB2CFD2-E754-4C86-AE2F-BC7AB7E21A08}"/>
                </a:ext>
              </a:extLst>
            </p:cNvPr>
            <p:cNvSpPr txBox="1"/>
            <p:nvPr/>
          </p:nvSpPr>
          <p:spPr>
            <a:xfrm>
              <a:off x="10583161" y="4242057"/>
              <a:ext cx="1403958" cy="954107"/>
            </a:xfrm>
            <a:prstGeom prst="rect">
              <a:avLst/>
            </a:prstGeom>
            <a:noFill/>
          </p:spPr>
          <p:txBody>
            <a:bodyPr wrap="square" lIns="91440" tIns="45720" rIns="91440" bIns="45720" rtlCol="0" anchor="t">
              <a:spAutoFit/>
            </a:bodyPr>
            <a:lstStyle/>
            <a:p>
              <a:r>
                <a:rPr lang="es-MX" sz="1400"/>
                <a:t>• Movimientos en masa</a:t>
              </a:r>
            </a:p>
            <a:p>
              <a:r>
                <a:rPr lang="es-MX" sz="1400"/>
                <a:t>• Estabilidad del suelo</a:t>
              </a:r>
            </a:p>
          </p:txBody>
        </p:sp>
      </p:grpSp>
      <p:grpSp>
        <p:nvGrpSpPr>
          <p:cNvPr id="103" name="Grupo 102">
            <a:extLst>
              <a:ext uri="{FF2B5EF4-FFF2-40B4-BE49-F238E27FC236}">
                <a16:creationId xmlns:a16="http://schemas.microsoft.com/office/drawing/2014/main" id="{4A107BD4-471C-4A6C-B875-25191B982C78}"/>
              </a:ext>
            </a:extLst>
          </p:cNvPr>
          <p:cNvGrpSpPr/>
          <p:nvPr/>
        </p:nvGrpSpPr>
        <p:grpSpPr>
          <a:xfrm>
            <a:off x="6398771" y="4604972"/>
            <a:ext cx="5640316" cy="1665056"/>
            <a:chOff x="6398771" y="4604972"/>
            <a:chExt cx="5640316" cy="1665056"/>
          </a:xfrm>
        </p:grpSpPr>
        <p:grpSp>
          <p:nvGrpSpPr>
            <p:cNvPr id="28" name="Grupo 27">
              <a:extLst>
                <a:ext uri="{FF2B5EF4-FFF2-40B4-BE49-F238E27FC236}">
                  <a16:creationId xmlns:a16="http://schemas.microsoft.com/office/drawing/2014/main" id="{E5EE1C32-6B78-4CF1-A8A9-E6DA6C2DA0E0}"/>
                </a:ext>
              </a:extLst>
            </p:cNvPr>
            <p:cNvGrpSpPr/>
            <p:nvPr/>
          </p:nvGrpSpPr>
          <p:grpSpPr>
            <a:xfrm>
              <a:off x="6398771" y="4604972"/>
              <a:ext cx="3659434" cy="1665056"/>
              <a:chOff x="6398771" y="4176347"/>
              <a:chExt cx="3659434" cy="1665056"/>
            </a:xfrm>
          </p:grpSpPr>
          <p:sp>
            <p:nvSpPr>
              <p:cNvPr id="29" name="Google Shape;8497;p79">
                <a:extLst>
                  <a:ext uri="{FF2B5EF4-FFF2-40B4-BE49-F238E27FC236}">
                    <a16:creationId xmlns:a16="http://schemas.microsoft.com/office/drawing/2014/main" id="{8A3FB511-1FD5-44F6-9572-591070484B93}"/>
                  </a:ext>
                </a:extLst>
              </p:cNvPr>
              <p:cNvSpPr/>
              <p:nvPr/>
            </p:nvSpPr>
            <p:spPr>
              <a:xfrm>
                <a:off x="6484968" y="4264918"/>
                <a:ext cx="954996" cy="1228143"/>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28575" cap="rnd" cmpd="sng">
                <a:solidFill>
                  <a:schemeClr val="accent4">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498;p79">
                <a:extLst>
                  <a:ext uri="{FF2B5EF4-FFF2-40B4-BE49-F238E27FC236}">
                    <a16:creationId xmlns:a16="http://schemas.microsoft.com/office/drawing/2014/main" id="{22A07481-284C-4FBC-B59A-9582C696F613}"/>
                  </a:ext>
                </a:extLst>
              </p:cNvPr>
              <p:cNvSpPr/>
              <p:nvPr/>
            </p:nvSpPr>
            <p:spPr>
              <a:xfrm>
                <a:off x="8670023" y="5493024"/>
                <a:ext cx="1210806" cy="30"/>
              </a:xfrm>
              <a:custGeom>
                <a:avLst/>
                <a:gdLst/>
                <a:ahLst/>
                <a:cxnLst/>
                <a:rect l="l" t="t" r="r" b="b"/>
                <a:pathLst>
                  <a:path w="36535" h="1" fill="none" extrusionOk="0">
                    <a:moveTo>
                      <a:pt x="1" y="0"/>
                    </a:moveTo>
                    <a:lnTo>
                      <a:pt x="36535" y="0"/>
                    </a:lnTo>
                  </a:path>
                </a:pathLst>
              </a:custGeom>
              <a:noFill/>
              <a:ln w="28575" cap="rnd" cmpd="sng">
                <a:solidFill>
                  <a:schemeClr val="accent4">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499;p79">
                <a:extLst>
                  <a:ext uri="{FF2B5EF4-FFF2-40B4-BE49-F238E27FC236}">
                    <a16:creationId xmlns:a16="http://schemas.microsoft.com/office/drawing/2014/main" id="{C572ED17-81C1-4483-88F2-B423FC8980EF}"/>
                  </a:ext>
                </a:extLst>
              </p:cNvPr>
              <p:cNvSpPr/>
              <p:nvPr/>
            </p:nvSpPr>
            <p:spPr>
              <a:xfrm>
                <a:off x="7439926" y="5032250"/>
                <a:ext cx="2030269" cy="809153"/>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chemeClr val="bg1"/>
              </a:solidFill>
              <a:ln w="28575" cap="flat" cmpd="sng">
                <a:solidFill>
                  <a:schemeClr val="accent4">
                    <a:lumMod val="50000"/>
                  </a:schemeClr>
                </a:solidFill>
                <a:prstDash val="solid"/>
                <a:miter lim="3647"/>
                <a:headEnd type="none" w="sm" len="sm"/>
                <a:tailEnd type="none" w="sm" len="sm"/>
              </a:ln>
            </p:spPr>
            <p:txBody>
              <a:bodyPr spcFirstLastPara="1" wrap="square" lIns="91425" tIns="91425" rIns="91425" bIns="91425" anchor="ctr" anchorCtr="0">
                <a:noAutofit/>
              </a:bodyPr>
              <a:lstStyle/>
              <a:p>
                <a:pPr algn="ctr"/>
                <a:r>
                  <a:rPr lang="es-MX" sz="1600"/>
                  <a:t>Hidrología</a:t>
                </a:r>
                <a:endParaRPr lang="es-ES"/>
              </a:p>
            </p:txBody>
          </p:sp>
          <p:sp>
            <p:nvSpPr>
              <p:cNvPr id="32" name="Google Shape;8543;p79">
                <a:extLst>
                  <a:ext uri="{FF2B5EF4-FFF2-40B4-BE49-F238E27FC236}">
                    <a16:creationId xmlns:a16="http://schemas.microsoft.com/office/drawing/2014/main" id="{3B5F2203-FB96-4BCB-B4AB-8DCBD9BEE8B9}"/>
                  </a:ext>
                </a:extLst>
              </p:cNvPr>
              <p:cNvSpPr/>
              <p:nvPr/>
            </p:nvSpPr>
            <p:spPr>
              <a:xfrm>
                <a:off x="9873810" y="5398688"/>
                <a:ext cx="184395" cy="17724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w="28575">
                <a:solidFill>
                  <a:schemeClr val="accent4">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544;p79">
                <a:extLst>
                  <a:ext uri="{FF2B5EF4-FFF2-40B4-BE49-F238E27FC236}">
                    <a16:creationId xmlns:a16="http://schemas.microsoft.com/office/drawing/2014/main" id="{225A1C53-424C-4844-B918-C1797B7F635F}"/>
                  </a:ext>
                </a:extLst>
              </p:cNvPr>
              <p:cNvSpPr/>
              <p:nvPr/>
            </p:nvSpPr>
            <p:spPr>
              <a:xfrm>
                <a:off x="6398771" y="4176347"/>
                <a:ext cx="184267" cy="177173"/>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w="28575">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 name="CuadroTexto 97">
              <a:extLst>
                <a:ext uri="{FF2B5EF4-FFF2-40B4-BE49-F238E27FC236}">
                  <a16:creationId xmlns:a16="http://schemas.microsoft.com/office/drawing/2014/main" id="{8A58A480-16E4-4779-8439-8ECFED53C197}"/>
                </a:ext>
              </a:extLst>
            </p:cNvPr>
            <p:cNvSpPr txBox="1"/>
            <p:nvPr/>
          </p:nvSpPr>
          <p:spPr>
            <a:xfrm>
              <a:off x="10094156" y="5645823"/>
              <a:ext cx="1944931" cy="523220"/>
            </a:xfrm>
            <a:prstGeom prst="rect">
              <a:avLst/>
            </a:prstGeom>
            <a:noFill/>
          </p:spPr>
          <p:txBody>
            <a:bodyPr wrap="square" lIns="91440" tIns="45720" rIns="91440" bIns="45720" rtlCol="0" anchor="t">
              <a:spAutoFit/>
            </a:bodyPr>
            <a:lstStyle/>
            <a:p>
              <a:r>
                <a:rPr lang="es-MX" sz="1400"/>
                <a:t>• Ciclo del agua</a:t>
              </a:r>
            </a:p>
            <a:p>
              <a:r>
                <a:rPr lang="es-MX" sz="1400"/>
                <a:t>• Gestión del recurso</a:t>
              </a:r>
            </a:p>
          </p:txBody>
        </p:sp>
      </p:grpSp>
      <p:sp>
        <p:nvSpPr>
          <p:cNvPr id="99" name="CuadroTexto 98">
            <a:extLst>
              <a:ext uri="{FF2B5EF4-FFF2-40B4-BE49-F238E27FC236}">
                <a16:creationId xmlns:a16="http://schemas.microsoft.com/office/drawing/2014/main" id="{B47ADE3B-C7D2-41E4-B4C2-DFCD9597CEBF}"/>
              </a:ext>
            </a:extLst>
          </p:cNvPr>
          <p:cNvSpPr txBox="1"/>
          <p:nvPr/>
        </p:nvSpPr>
        <p:spPr>
          <a:xfrm>
            <a:off x="5941036" y="2375021"/>
            <a:ext cx="1087863" cy="307777"/>
          </a:xfrm>
          <a:prstGeom prst="rect">
            <a:avLst/>
          </a:prstGeom>
          <a:noFill/>
          <a:ln>
            <a:noFill/>
          </a:ln>
        </p:spPr>
        <p:txBody>
          <a:bodyPr wrap="square" lIns="91440" tIns="45720" rIns="91440" bIns="45720" rtlCol="0" anchor="t">
            <a:spAutoFit/>
          </a:bodyPr>
          <a:lstStyle/>
          <a:p>
            <a:pPr algn="ctr"/>
            <a:r>
              <a:rPr lang="es-MX" sz="1400"/>
              <a:t>Aplicación</a:t>
            </a:r>
          </a:p>
        </p:txBody>
      </p:sp>
      <p:sp>
        <p:nvSpPr>
          <p:cNvPr id="107" name="CuadroTexto 106">
            <a:extLst>
              <a:ext uri="{FF2B5EF4-FFF2-40B4-BE49-F238E27FC236}">
                <a16:creationId xmlns:a16="http://schemas.microsoft.com/office/drawing/2014/main" id="{D110F3A6-7B42-4B2D-A765-62076E4AE058}"/>
              </a:ext>
            </a:extLst>
          </p:cNvPr>
          <p:cNvSpPr txBox="1"/>
          <p:nvPr/>
        </p:nvSpPr>
        <p:spPr>
          <a:xfrm>
            <a:off x="0" y="6373320"/>
            <a:ext cx="11811023" cy="461665"/>
          </a:xfrm>
          <a:prstGeom prst="rect">
            <a:avLst/>
          </a:prstGeom>
          <a:noFill/>
        </p:spPr>
        <p:txBody>
          <a:bodyPr wrap="square">
            <a:spAutoFit/>
          </a:bodyPr>
          <a:lstStyle/>
          <a:p>
            <a:r>
              <a:rPr lang="es-MX" sz="1200"/>
              <a:t>[1] Ortiz, R. S., &amp; Chile A., M. (2020). Métodos de cálculo para estimar la evapotranspiración de referencia para el Valle de Tumbaco. Siembra, 7(1), 070–079. </a:t>
            </a:r>
          </a:p>
          <a:p>
            <a:r>
              <a:rPr lang="es-MX" sz="1200"/>
              <a:t>[2] </a:t>
            </a:r>
            <a:r>
              <a:rPr lang="en-US" sz="1200" err="1"/>
              <a:t>Anello</a:t>
            </a:r>
            <a:r>
              <a:rPr lang="en-US" sz="1200"/>
              <a:t>, M., </a:t>
            </a:r>
            <a:r>
              <a:rPr lang="en-US" sz="1200" err="1"/>
              <a:t>Bittelli</a:t>
            </a:r>
            <a:r>
              <a:rPr lang="en-US" sz="1200"/>
              <a:t>, M., </a:t>
            </a:r>
            <a:r>
              <a:rPr lang="en-US" sz="1200" err="1"/>
              <a:t>Bordoni</a:t>
            </a:r>
            <a:r>
              <a:rPr lang="en-US" sz="1200"/>
              <a:t>, M. et al. (2024). Robust Statistical Processing of Long-Time Data Series to Estimate Soil Water Content. Math </a:t>
            </a:r>
            <a:r>
              <a:rPr lang="en-US" sz="1200" err="1"/>
              <a:t>Geosci</a:t>
            </a:r>
            <a:r>
              <a:rPr lang="en-US" sz="1200"/>
              <a:t> 56, 3–26</a:t>
            </a:r>
            <a:endParaRPr lang="es-CO" sz="1200"/>
          </a:p>
        </p:txBody>
      </p:sp>
      <p:sp>
        <p:nvSpPr>
          <p:cNvPr id="2" name="Marcador de número de diapositiva 1">
            <a:extLst>
              <a:ext uri="{FF2B5EF4-FFF2-40B4-BE49-F238E27FC236}">
                <a16:creationId xmlns:a16="http://schemas.microsoft.com/office/drawing/2014/main" id="{B66857A5-8517-412C-9196-0606834610ED}"/>
              </a:ext>
            </a:extLst>
          </p:cNvPr>
          <p:cNvSpPr>
            <a:spLocks noGrp="1"/>
          </p:cNvSpPr>
          <p:nvPr>
            <p:ph type="sldNum" sz="quarter" idx="11"/>
          </p:nvPr>
        </p:nvSpPr>
        <p:spPr/>
        <p:txBody>
          <a:bodyPr/>
          <a:lstStyle/>
          <a:p>
            <a:fld id="{371CA52D-80BA-40FF-AF84-7C7CFA176718}" type="slidenum">
              <a:rPr lang="es-CO" smtClean="0"/>
              <a:t>5</a:t>
            </a:fld>
            <a:endParaRPr lang="es-CO"/>
          </a:p>
        </p:txBody>
      </p:sp>
    </p:spTree>
    <p:extLst>
      <p:ext uri="{BB962C8B-B14F-4D97-AF65-F5344CB8AC3E}">
        <p14:creationId xmlns:p14="http://schemas.microsoft.com/office/powerpoint/2010/main" val="2467191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95"/>
                                        </p:tgtEl>
                                        <p:attrNameLst>
                                          <p:attrName>style.visibility</p:attrName>
                                        </p:attrNameLst>
                                      </p:cBhvr>
                                      <p:to>
                                        <p:strVal val="visible"/>
                                      </p:to>
                                    </p:set>
                                    <p:animEffect transition="in" filter="wipe(up)">
                                      <p:cBhvr>
                                        <p:cTn id="15" dur="500"/>
                                        <p:tgtEl>
                                          <p:spTgt spid="9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grpId="0" nodeType="clickEffect">
                                  <p:stCondLst>
                                    <p:cond delay="0"/>
                                  </p:stCondLst>
                                  <p:childTnLst>
                                    <p:set>
                                      <p:cBhvr>
                                        <p:cTn id="27" dur="1" fill="hold">
                                          <p:stCondLst>
                                            <p:cond delay="0"/>
                                          </p:stCondLst>
                                        </p:cTn>
                                        <p:tgtEl>
                                          <p:spTgt spid="91"/>
                                        </p:tgtEl>
                                        <p:attrNameLst>
                                          <p:attrName>style.visibility</p:attrName>
                                        </p:attrNameLst>
                                      </p:cBhvr>
                                      <p:to>
                                        <p:strVal val="visible"/>
                                      </p:to>
                                    </p:set>
                                    <p:anim calcmode="lin" valueType="num">
                                      <p:cBhvr>
                                        <p:cTn id="28" dur="400" fill="hold"/>
                                        <p:tgtEl>
                                          <p:spTgt spid="91"/>
                                        </p:tgtEl>
                                        <p:attrNameLst>
                                          <p:attrName>ppt_w</p:attrName>
                                        </p:attrNameLst>
                                      </p:cBhvr>
                                      <p:tavLst>
                                        <p:tav tm="0">
                                          <p:val>
                                            <p:fltVal val="0"/>
                                          </p:val>
                                        </p:tav>
                                        <p:tav tm="100000">
                                          <p:val>
                                            <p:strVal val="#ppt_w"/>
                                          </p:val>
                                        </p:tav>
                                      </p:tavLst>
                                    </p:anim>
                                    <p:anim calcmode="lin" valueType="num">
                                      <p:cBhvr>
                                        <p:cTn id="29" dur="400" fill="hold"/>
                                        <p:tgtEl>
                                          <p:spTgt spid="91"/>
                                        </p:tgtEl>
                                        <p:attrNameLst>
                                          <p:attrName>ppt_h</p:attrName>
                                        </p:attrNameLst>
                                      </p:cBhvr>
                                      <p:tavLst>
                                        <p:tav tm="0">
                                          <p:val>
                                            <p:fltVal val="0"/>
                                          </p:val>
                                        </p:tav>
                                        <p:tav tm="100000">
                                          <p:val>
                                            <p:strVal val="#ppt_h"/>
                                          </p:val>
                                        </p:tav>
                                      </p:tavLst>
                                    </p:anim>
                                    <p:anim calcmode="lin" valueType="num">
                                      <p:cBhvr>
                                        <p:cTn id="30" dur="400" fill="hold"/>
                                        <p:tgtEl>
                                          <p:spTgt spid="91"/>
                                        </p:tgtEl>
                                        <p:attrNameLst>
                                          <p:attrName>style.rotation</p:attrName>
                                        </p:attrNameLst>
                                      </p:cBhvr>
                                      <p:tavLst>
                                        <p:tav tm="0">
                                          <p:val>
                                            <p:fltVal val="90"/>
                                          </p:val>
                                        </p:tav>
                                        <p:tav tm="100000">
                                          <p:val>
                                            <p:fltVal val="0"/>
                                          </p:val>
                                        </p:tav>
                                      </p:tavLst>
                                    </p:anim>
                                    <p:animEffect transition="in" filter="fade">
                                      <p:cBhvr>
                                        <p:cTn id="31" dur="400"/>
                                        <p:tgtEl>
                                          <p:spTgt spid="91"/>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99"/>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0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0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0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77" grpId="0"/>
      <p:bldP spid="90" grpId="0" animBg="1"/>
      <p:bldP spid="9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4">
            <a:extLst>
              <a:ext uri="{FF2B5EF4-FFF2-40B4-BE49-F238E27FC236}">
                <a16:creationId xmlns:a16="http://schemas.microsoft.com/office/drawing/2014/main" id="{92DFB54A-152F-41EF-BB1B-E9B6E073F77F}"/>
              </a:ext>
            </a:extLst>
          </p:cNvPr>
          <p:cNvSpPr>
            <a:spLocks noGrp="1"/>
          </p:cNvSpPr>
          <p:nvPr>
            <p:ph type="body" sz="quarter" idx="12"/>
          </p:nvPr>
        </p:nvSpPr>
        <p:spPr>
          <a:xfrm>
            <a:off x="3536066" y="291873"/>
            <a:ext cx="1183566" cy="560008"/>
          </a:xfrm>
        </p:spPr>
        <p:txBody>
          <a:bodyPr>
            <a:normAutofit lnSpcReduction="10000"/>
          </a:bodyPr>
          <a:lstStyle/>
          <a:p>
            <a:r>
              <a:rPr lang="es-CO" sz="3600">
                <a:latin typeface="Arial Black" panose="020B0A04020102020204" pitchFamily="34" charset="0"/>
              </a:rPr>
              <a:t>1.1</a:t>
            </a:r>
          </a:p>
        </p:txBody>
      </p:sp>
      <p:sp>
        <p:nvSpPr>
          <p:cNvPr id="2" name="Título 1">
            <a:extLst>
              <a:ext uri="{FF2B5EF4-FFF2-40B4-BE49-F238E27FC236}">
                <a16:creationId xmlns:a16="http://schemas.microsoft.com/office/drawing/2014/main" id="{7608AEA0-A6EC-45C1-8DC9-28FB2E7AB7DE}"/>
              </a:ext>
            </a:extLst>
          </p:cNvPr>
          <p:cNvSpPr>
            <a:spLocks noGrp="1"/>
          </p:cNvSpPr>
          <p:nvPr>
            <p:ph type="title"/>
          </p:nvPr>
        </p:nvSpPr>
        <p:spPr>
          <a:xfrm>
            <a:off x="4538723" y="95174"/>
            <a:ext cx="2415582" cy="953406"/>
          </a:xfrm>
        </p:spPr>
        <p:txBody>
          <a:bodyPr>
            <a:normAutofit/>
          </a:bodyPr>
          <a:lstStyle/>
          <a:p>
            <a:r>
              <a:rPr lang="es-CO"/>
              <a:t>Objetivo</a:t>
            </a:r>
          </a:p>
        </p:txBody>
      </p:sp>
      <p:sp>
        <p:nvSpPr>
          <p:cNvPr id="6" name="CuadroTexto 5">
            <a:extLst>
              <a:ext uri="{FF2B5EF4-FFF2-40B4-BE49-F238E27FC236}">
                <a16:creationId xmlns:a16="http://schemas.microsoft.com/office/drawing/2014/main" id="{7F4E8494-4E06-4D94-AD65-4F6D076B3A30}"/>
              </a:ext>
            </a:extLst>
          </p:cNvPr>
          <p:cNvSpPr txBox="1"/>
          <p:nvPr/>
        </p:nvSpPr>
        <p:spPr>
          <a:xfrm>
            <a:off x="4337668" y="1698465"/>
            <a:ext cx="6956384" cy="707886"/>
          </a:xfrm>
          <a:prstGeom prst="rect">
            <a:avLst/>
          </a:prstGeom>
          <a:noFill/>
          <a:ln>
            <a:noFill/>
          </a:ln>
        </p:spPr>
        <p:txBody>
          <a:bodyPr wrap="square" lIns="91440" tIns="45720" rIns="91440" bIns="45720" rtlCol="0" anchor="t">
            <a:spAutoFit/>
          </a:bodyPr>
          <a:lstStyle>
            <a:defPPr>
              <a:defRPr lang="es-CO"/>
            </a:defPPr>
            <a:lvl1pPr algn="ctr">
              <a:defRPr sz="1400"/>
            </a:lvl1pPr>
          </a:lstStyle>
          <a:p>
            <a:r>
              <a:rPr lang="es-CO" sz="2000"/>
              <a:t>Las redes de sensores meteorológicas proveen información constante y en muchos casos de forma pública</a:t>
            </a:r>
          </a:p>
        </p:txBody>
      </p:sp>
      <p:graphicFrame>
        <p:nvGraphicFramePr>
          <p:cNvPr id="28" name="Diagrama 27">
            <a:extLst>
              <a:ext uri="{FF2B5EF4-FFF2-40B4-BE49-F238E27FC236}">
                <a16:creationId xmlns:a16="http://schemas.microsoft.com/office/drawing/2014/main" id="{88BFA4F6-0422-4398-8F7C-9320989F039B}"/>
              </a:ext>
            </a:extLst>
          </p:cNvPr>
          <p:cNvGraphicFramePr/>
          <p:nvPr>
            <p:extLst>
              <p:ext uri="{D42A27DB-BD31-4B8C-83A1-F6EECF244321}">
                <p14:modId xmlns:p14="http://schemas.microsoft.com/office/powerpoint/2010/main" val="2312545300"/>
              </p:ext>
            </p:extLst>
          </p:nvPr>
        </p:nvGraphicFramePr>
        <p:xfrm>
          <a:off x="4538723" y="2646031"/>
          <a:ext cx="6813013" cy="37709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 name="Rectángulo 18">
            <a:extLst>
              <a:ext uri="{FF2B5EF4-FFF2-40B4-BE49-F238E27FC236}">
                <a16:creationId xmlns:a16="http://schemas.microsoft.com/office/drawing/2014/main" id="{38347185-5924-406D-B845-8A9EB4AC5D18}"/>
              </a:ext>
            </a:extLst>
          </p:cNvPr>
          <p:cNvSpPr/>
          <p:nvPr/>
        </p:nvSpPr>
        <p:spPr>
          <a:xfrm>
            <a:off x="0" y="0"/>
            <a:ext cx="3418644" cy="2013995"/>
          </a:xfrm>
          <a:prstGeom prst="rect">
            <a:avLst/>
          </a:prstGeom>
          <a:solidFill>
            <a:srgbClr val="0C86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5" name="Imagen 24" descr="Mapa&#10;&#10;Descripción generada automáticamente">
            <a:extLst>
              <a:ext uri="{FF2B5EF4-FFF2-40B4-BE49-F238E27FC236}">
                <a16:creationId xmlns:a16="http://schemas.microsoft.com/office/drawing/2014/main" id="{8EC00166-7546-4F4F-A617-74041BD4A2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904035"/>
            <a:ext cx="3418645" cy="4953965"/>
          </a:xfrm>
          <a:prstGeom prst="rect">
            <a:avLst/>
          </a:prstGeom>
        </p:spPr>
      </p:pic>
      <p:pic>
        <p:nvPicPr>
          <p:cNvPr id="2052" name="Picture 4">
            <a:extLst>
              <a:ext uri="{FF2B5EF4-FFF2-40B4-BE49-F238E27FC236}">
                <a16:creationId xmlns:a16="http://schemas.microsoft.com/office/drawing/2014/main" id="{E79109C9-3AAB-443D-9C93-2BB25D5EC1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72839" y="3776765"/>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21F9C78C-1A82-4B3C-8F8D-1E20C0E1625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7450" y="1158465"/>
            <a:ext cx="107875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676B48EA-B49C-4527-87D4-41D2AE3881E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27634" y="652722"/>
            <a:ext cx="1078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20" name="CuadroTexto 19">
            <a:extLst>
              <a:ext uri="{FF2B5EF4-FFF2-40B4-BE49-F238E27FC236}">
                <a16:creationId xmlns:a16="http://schemas.microsoft.com/office/drawing/2014/main" id="{CCF2D083-046B-4ECF-8283-0F3C00B82C1A}"/>
              </a:ext>
            </a:extLst>
          </p:cNvPr>
          <p:cNvSpPr txBox="1"/>
          <p:nvPr/>
        </p:nvSpPr>
        <p:spPr>
          <a:xfrm>
            <a:off x="153624" y="6135552"/>
            <a:ext cx="3111396" cy="646331"/>
          </a:xfrm>
          <a:prstGeom prst="rect">
            <a:avLst/>
          </a:prstGeom>
          <a:noFill/>
        </p:spPr>
        <p:txBody>
          <a:bodyPr wrap="square" rtlCol="0">
            <a:spAutoFit/>
          </a:bodyPr>
          <a:lstStyle/>
          <a:p>
            <a:pPr algn="l"/>
            <a:r>
              <a:rPr lang="es-CO" sz="1200" b="1">
                <a:latin typeface="Arial" panose="020B0604020202020204" pitchFamily="34" charset="0"/>
                <a:cs typeface="Arial" panose="020B0604020202020204" pitchFamily="34" charset="0"/>
              </a:rPr>
              <a:t>Imagen adaptada de la fuente original: https://siata.gov.co/sitio_web/index.php/monitoreo#meteorologicas</a:t>
            </a:r>
          </a:p>
        </p:txBody>
      </p:sp>
      <p:pic>
        <p:nvPicPr>
          <p:cNvPr id="27" name="Gráfico 26" descr="Flecha: curva en sentido contrario de las agujas del reloj con relleno sólido">
            <a:extLst>
              <a:ext uri="{FF2B5EF4-FFF2-40B4-BE49-F238E27FC236}">
                <a16:creationId xmlns:a16="http://schemas.microsoft.com/office/drawing/2014/main" id="{058BA0F4-DD5D-4CE7-8DFF-8EDB9F1D8D1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2340395" flipH="1">
            <a:off x="3543346" y="1989677"/>
            <a:ext cx="1169007" cy="1169007"/>
          </a:xfrm>
          <a:prstGeom prst="rect">
            <a:avLst/>
          </a:prstGeom>
        </p:spPr>
      </p:pic>
      <p:sp>
        <p:nvSpPr>
          <p:cNvPr id="33" name="CuadroTexto 32">
            <a:extLst>
              <a:ext uri="{FF2B5EF4-FFF2-40B4-BE49-F238E27FC236}">
                <a16:creationId xmlns:a16="http://schemas.microsoft.com/office/drawing/2014/main" id="{F93B6B0A-D16A-426B-A3E0-1AD6C718AE2B}"/>
              </a:ext>
            </a:extLst>
          </p:cNvPr>
          <p:cNvSpPr txBox="1"/>
          <p:nvPr/>
        </p:nvSpPr>
        <p:spPr>
          <a:xfrm>
            <a:off x="344920" y="5620374"/>
            <a:ext cx="2728803" cy="307777"/>
          </a:xfrm>
          <a:prstGeom prst="rect">
            <a:avLst/>
          </a:prstGeom>
          <a:noFill/>
          <a:ln>
            <a:noFill/>
          </a:ln>
        </p:spPr>
        <p:txBody>
          <a:bodyPr wrap="square" lIns="91440" tIns="45720" rIns="91440" bIns="45720" rtlCol="0" anchor="t">
            <a:spAutoFit/>
          </a:bodyPr>
          <a:lstStyle/>
          <a:p>
            <a:pPr algn="ctr"/>
            <a:r>
              <a:rPr lang="es-MX" sz="1400" b="1">
                <a:solidFill>
                  <a:schemeClr val="accent4"/>
                </a:solidFill>
              </a:rPr>
              <a:t>Redes de sensores del SIATA</a:t>
            </a:r>
          </a:p>
        </p:txBody>
      </p:sp>
    </p:spTree>
    <p:extLst>
      <p:ext uri="{BB962C8B-B14F-4D97-AF65-F5344CB8AC3E}">
        <p14:creationId xmlns:p14="http://schemas.microsoft.com/office/powerpoint/2010/main" val="382471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graphicEl>
                                              <a:dgm id="{FCDD30B3-4B41-4C30-BE93-553C5FBBFF88}"/>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graphicEl>
                                              <a:dgm id="{E69AD913-82BE-4DF3-AD15-71769681A1D1}"/>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graphicEl>
                                              <a:dgm id="{7BD5D90F-543A-47C1-9C88-8ABE799E792D}"/>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graphicEl>
                                              <a:dgm id="{733C61D8-EF6C-41D9-953E-D623B8084DE2}"/>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graphicEl>
                                              <a:dgm id="{D46FDACA-4B34-4C36-B574-D7E23EF8D953}"/>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graphicEl>
                                              <a:dgm id="{9172D3F8-5BBC-4F91-B75D-BC384BD06D04}"/>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graphicEl>
                                              <a:dgm id="{0B0DF7E0-5BB9-408E-9109-8CED629D7D23}"/>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graphicEl>
                                              <a:dgm id="{55EC3F17-63A6-4C07-BFF3-79C9F870EBBB}"/>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graphicEl>
                                              <a:dgm id="{96E3E703-4596-4AA5-9886-C911E4DE1B22}"/>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graphicEl>
                                              <a:dgm id="{EF753E93-27A5-4313-97F4-B0CDFA7CB180}"/>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graphicEl>
                                              <a:dgm id="{FB40B4B8-7F55-46FA-BA5E-BE50AC7FBCD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8"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70B3952-614E-48FB-B8AC-15D6390EB973}"/>
              </a:ext>
            </a:extLst>
          </p:cNvPr>
          <p:cNvSpPr>
            <a:spLocks noGrp="1"/>
          </p:cNvSpPr>
          <p:nvPr>
            <p:ph type="title"/>
          </p:nvPr>
        </p:nvSpPr>
        <p:spPr>
          <a:xfrm>
            <a:off x="1579691" y="508100"/>
            <a:ext cx="7116634" cy="702384"/>
          </a:xfrm>
        </p:spPr>
        <p:txBody>
          <a:bodyPr>
            <a:normAutofit/>
          </a:bodyPr>
          <a:lstStyle/>
          <a:p>
            <a:r>
              <a:rPr lang="es-CO"/>
              <a:t>Metodología</a:t>
            </a:r>
          </a:p>
        </p:txBody>
      </p:sp>
      <p:sp>
        <p:nvSpPr>
          <p:cNvPr id="5" name="Marcador de texto 4">
            <a:extLst>
              <a:ext uri="{FF2B5EF4-FFF2-40B4-BE49-F238E27FC236}">
                <a16:creationId xmlns:a16="http://schemas.microsoft.com/office/drawing/2014/main" id="{B89DEE25-3F83-4A3D-B993-E653AA142D44}"/>
              </a:ext>
            </a:extLst>
          </p:cNvPr>
          <p:cNvSpPr>
            <a:spLocks noGrp="1"/>
          </p:cNvSpPr>
          <p:nvPr>
            <p:ph type="body" sz="quarter" idx="14"/>
          </p:nvPr>
        </p:nvSpPr>
        <p:spPr>
          <a:xfrm>
            <a:off x="176095" y="261461"/>
            <a:ext cx="1586029" cy="1195662"/>
          </a:xfrm>
        </p:spPr>
        <p:txBody>
          <a:bodyPr vert="horz" lIns="91440" tIns="45720" rIns="91440" bIns="45720" rtlCol="0" anchor="ctr">
            <a:noAutofit/>
          </a:bodyPr>
          <a:lstStyle/>
          <a:p>
            <a:r>
              <a:rPr lang="es-CO">
                <a:latin typeface="Arial Black" panose="020B0A04020102020204" pitchFamily="34" charset="0"/>
              </a:rPr>
              <a:t>1.2</a:t>
            </a:r>
          </a:p>
        </p:txBody>
      </p:sp>
      <p:sp>
        <p:nvSpPr>
          <p:cNvPr id="9" name="Forma libre: forma 8">
            <a:extLst>
              <a:ext uri="{FF2B5EF4-FFF2-40B4-BE49-F238E27FC236}">
                <a16:creationId xmlns:a16="http://schemas.microsoft.com/office/drawing/2014/main" id="{53008A9B-FEEB-4E71-BE99-1ABF3059BBDF}"/>
              </a:ext>
            </a:extLst>
          </p:cNvPr>
          <p:cNvSpPr/>
          <p:nvPr/>
        </p:nvSpPr>
        <p:spPr>
          <a:xfrm>
            <a:off x="4926684" y="1296512"/>
            <a:ext cx="2338627" cy="1100569"/>
          </a:xfrm>
          <a:custGeom>
            <a:avLst/>
            <a:gdLst>
              <a:gd name="connsiteX0" fmla="*/ 0 w 1929761"/>
              <a:gd name="connsiteY0" fmla="*/ 146244 h 877446"/>
              <a:gd name="connsiteX1" fmla="*/ 146244 w 1929761"/>
              <a:gd name="connsiteY1" fmla="*/ 0 h 877446"/>
              <a:gd name="connsiteX2" fmla="*/ 1783517 w 1929761"/>
              <a:gd name="connsiteY2" fmla="*/ 0 h 877446"/>
              <a:gd name="connsiteX3" fmla="*/ 1929761 w 1929761"/>
              <a:gd name="connsiteY3" fmla="*/ 146244 h 877446"/>
              <a:gd name="connsiteX4" fmla="*/ 1929761 w 1929761"/>
              <a:gd name="connsiteY4" fmla="*/ 731202 h 877446"/>
              <a:gd name="connsiteX5" fmla="*/ 1783517 w 1929761"/>
              <a:gd name="connsiteY5" fmla="*/ 877446 h 877446"/>
              <a:gd name="connsiteX6" fmla="*/ 146244 w 1929761"/>
              <a:gd name="connsiteY6" fmla="*/ 877446 h 877446"/>
              <a:gd name="connsiteX7" fmla="*/ 0 w 1929761"/>
              <a:gd name="connsiteY7" fmla="*/ 731202 h 877446"/>
              <a:gd name="connsiteX8" fmla="*/ 0 w 1929761"/>
              <a:gd name="connsiteY8" fmla="*/ 146244 h 877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9761" h="877446">
                <a:moveTo>
                  <a:pt x="0" y="146244"/>
                </a:moveTo>
                <a:cubicBezTo>
                  <a:pt x="0" y="65476"/>
                  <a:pt x="65476" y="0"/>
                  <a:pt x="146244" y="0"/>
                </a:cubicBezTo>
                <a:lnTo>
                  <a:pt x="1783517" y="0"/>
                </a:lnTo>
                <a:cubicBezTo>
                  <a:pt x="1864285" y="0"/>
                  <a:pt x="1929761" y="65476"/>
                  <a:pt x="1929761" y="146244"/>
                </a:cubicBezTo>
                <a:lnTo>
                  <a:pt x="1929761" y="731202"/>
                </a:lnTo>
                <a:cubicBezTo>
                  <a:pt x="1929761" y="811970"/>
                  <a:pt x="1864285" y="877446"/>
                  <a:pt x="1783517" y="877446"/>
                </a:cubicBezTo>
                <a:lnTo>
                  <a:pt x="146244" y="877446"/>
                </a:lnTo>
                <a:cubicBezTo>
                  <a:pt x="65476" y="877446"/>
                  <a:pt x="0" y="811970"/>
                  <a:pt x="0" y="731202"/>
                </a:cubicBezTo>
                <a:lnTo>
                  <a:pt x="0" y="146244"/>
                </a:lnTo>
                <a:close/>
              </a:path>
            </a:pathLst>
          </a:cu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txBody>
          <a:bodyPr spcFirstLastPara="0" vert="horz" wrap="square" lIns="80933" tIns="80933" rIns="80933" bIns="80933" numCol="1" spcCol="1270" anchor="t" anchorCtr="0">
            <a:noAutofit/>
          </a:bodyPr>
          <a:lstStyle/>
          <a:p>
            <a:pPr marL="0" lvl="0" indent="0" algn="l" defTabSz="444500">
              <a:lnSpc>
                <a:spcPct val="90000"/>
              </a:lnSpc>
              <a:spcBef>
                <a:spcPct val="0"/>
              </a:spcBef>
              <a:spcAft>
                <a:spcPct val="35000"/>
              </a:spcAft>
              <a:buNone/>
            </a:pPr>
            <a:r>
              <a:rPr lang="es-CO" sz="1600" b="1" kern="1200">
                <a:solidFill>
                  <a:schemeClr val="tx1"/>
                </a:solidFill>
                <a:latin typeface="+mn-lt"/>
                <a:cs typeface="Times New Roman" panose="02020603050405020304" pitchFamily="18" charset="0"/>
              </a:rPr>
              <a:t>1. Comprensión del negocio</a:t>
            </a:r>
          </a:p>
          <a:p>
            <a:pPr marL="57150" lvl="1" indent="-57150" algn="l" defTabSz="355600">
              <a:lnSpc>
                <a:spcPct val="90000"/>
              </a:lnSpc>
              <a:spcBef>
                <a:spcPct val="0"/>
              </a:spcBef>
              <a:spcAft>
                <a:spcPct val="15000"/>
              </a:spcAft>
              <a:buChar char="•"/>
            </a:pPr>
            <a:r>
              <a:rPr lang="es-CO" sz="1200" kern="1200">
                <a:solidFill>
                  <a:schemeClr val="tx1"/>
                </a:solidFill>
                <a:latin typeface="+mn-lt"/>
                <a:cs typeface="Times New Roman" panose="02020603050405020304" pitchFamily="18" charset="0"/>
              </a:rPr>
              <a:t>Entrevistas con expertos y búsqueda de literatura</a:t>
            </a:r>
          </a:p>
        </p:txBody>
      </p:sp>
      <p:sp>
        <p:nvSpPr>
          <p:cNvPr id="11" name="Forma libre: forma 10">
            <a:extLst>
              <a:ext uri="{FF2B5EF4-FFF2-40B4-BE49-F238E27FC236}">
                <a16:creationId xmlns:a16="http://schemas.microsoft.com/office/drawing/2014/main" id="{095521D2-396C-493A-9C3C-831A8B66B254}"/>
              </a:ext>
            </a:extLst>
          </p:cNvPr>
          <p:cNvSpPr/>
          <p:nvPr/>
        </p:nvSpPr>
        <p:spPr>
          <a:xfrm>
            <a:off x="7957852" y="2153706"/>
            <a:ext cx="2347788" cy="1265126"/>
          </a:xfrm>
          <a:custGeom>
            <a:avLst/>
            <a:gdLst>
              <a:gd name="connsiteX0" fmla="*/ 0 w 1937320"/>
              <a:gd name="connsiteY0" fmla="*/ 168110 h 1008642"/>
              <a:gd name="connsiteX1" fmla="*/ 168110 w 1937320"/>
              <a:gd name="connsiteY1" fmla="*/ 0 h 1008642"/>
              <a:gd name="connsiteX2" fmla="*/ 1769210 w 1937320"/>
              <a:gd name="connsiteY2" fmla="*/ 0 h 1008642"/>
              <a:gd name="connsiteX3" fmla="*/ 1937320 w 1937320"/>
              <a:gd name="connsiteY3" fmla="*/ 168110 h 1008642"/>
              <a:gd name="connsiteX4" fmla="*/ 1937320 w 1937320"/>
              <a:gd name="connsiteY4" fmla="*/ 840532 h 1008642"/>
              <a:gd name="connsiteX5" fmla="*/ 1769210 w 1937320"/>
              <a:gd name="connsiteY5" fmla="*/ 1008642 h 1008642"/>
              <a:gd name="connsiteX6" fmla="*/ 168110 w 1937320"/>
              <a:gd name="connsiteY6" fmla="*/ 1008642 h 1008642"/>
              <a:gd name="connsiteX7" fmla="*/ 0 w 1937320"/>
              <a:gd name="connsiteY7" fmla="*/ 840532 h 1008642"/>
              <a:gd name="connsiteX8" fmla="*/ 0 w 1937320"/>
              <a:gd name="connsiteY8" fmla="*/ 168110 h 10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7320" h="1008642">
                <a:moveTo>
                  <a:pt x="0" y="168110"/>
                </a:moveTo>
                <a:cubicBezTo>
                  <a:pt x="0" y="75265"/>
                  <a:pt x="75265" y="0"/>
                  <a:pt x="168110" y="0"/>
                </a:cubicBezTo>
                <a:lnTo>
                  <a:pt x="1769210" y="0"/>
                </a:lnTo>
                <a:cubicBezTo>
                  <a:pt x="1862055" y="0"/>
                  <a:pt x="1937320" y="75265"/>
                  <a:pt x="1937320" y="168110"/>
                </a:cubicBezTo>
                <a:lnTo>
                  <a:pt x="1937320" y="840532"/>
                </a:lnTo>
                <a:cubicBezTo>
                  <a:pt x="1937320" y="933377"/>
                  <a:pt x="1862055" y="1008642"/>
                  <a:pt x="1769210" y="1008642"/>
                </a:cubicBezTo>
                <a:lnTo>
                  <a:pt x="168110" y="1008642"/>
                </a:lnTo>
                <a:cubicBezTo>
                  <a:pt x="75265" y="1008642"/>
                  <a:pt x="0" y="933377"/>
                  <a:pt x="0" y="840532"/>
                </a:cubicBezTo>
                <a:lnTo>
                  <a:pt x="0" y="168110"/>
                </a:lnTo>
                <a:close/>
              </a:path>
            </a:pathLst>
          </a:custGeom>
        </p:spPr>
        <p:style>
          <a:lnRef idx="3">
            <a:schemeClr val="lt1">
              <a:hueOff val="0"/>
              <a:satOff val="0"/>
              <a:lumOff val="0"/>
              <a:alphaOff val="0"/>
            </a:schemeClr>
          </a:lnRef>
          <a:fillRef idx="1">
            <a:schemeClr val="accent3">
              <a:hueOff val="-318369"/>
              <a:satOff val="-17396"/>
              <a:lumOff val="6627"/>
              <a:alphaOff val="0"/>
            </a:schemeClr>
          </a:fillRef>
          <a:effectRef idx="1">
            <a:schemeClr val="accent3">
              <a:hueOff val="-318369"/>
              <a:satOff val="-17396"/>
              <a:lumOff val="6627"/>
              <a:alphaOff val="0"/>
            </a:schemeClr>
          </a:effectRef>
          <a:fontRef idx="minor">
            <a:schemeClr val="lt1"/>
          </a:fontRef>
        </p:style>
        <p:txBody>
          <a:bodyPr spcFirstLastPara="0" vert="horz" wrap="square" lIns="87338" tIns="87338" rIns="87338" bIns="87338" numCol="1" spcCol="1270" anchor="t" anchorCtr="0">
            <a:noAutofit/>
          </a:bodyPr>
          <a:lstStyle/>
          <a:p>
            <a:pPr marL="0" lvl="0" indent="0" algn="l" defTabSz="444500">
              <a:lnSpc>
                <a:spcPct val="90000"/>
              </a:lnSpc>
              <a:spcBef>
                <a:spcPct val="0"/>
              </a:spcBef>
              <a:spcAft>
                <a:spcPct val="35000"/>
              </a:spcAft>
              <a:buNone/>
            </a:pPr>
            <a:r>
              <a:rPr lang="es-CO" sz="1600" b="1" kern="1200">
                <a:solidFill>
                  <a:schemeClr val="tx1"/>
                </a:solidFill>
                <a:latin typeface="+mn-lt"/>
                <a:cs typeface="Times New Roman" panose="02020603050405020304" pitchFamily="18" charset="0"/>
              </a:rPr>
              <a:t>2. Comprensión de los datos</a:t>
            </a:r>
          </a:p>
          <a:p>
            <a:pPr marL="57150" lvl="1" indent="-57150" algn="l" defTabSz="355600">
              <a:lnSpc>
                <a:spcPct val="90000"/>
              </a:lnSpc>
              <a:spcBef>
                <a:spcPct val="0"/>
              </a:spcBef>
              <a:spcAft>
                <a:spcPct val="15000"/>
              </a:spcAft>
              <a:buChar char="•"/>
            </a:pPr>
            <a:r>
              <a:rPr lang="es-CO" sz="1200" kern="1200">
                <a:solidFill>
                  <a:schemeClr val="tx1"/>
                </a:solidFill>
                <a:latin typeface="+mn-lt"/>
                <a:cs typeface="Times New Roman" panose="02020603050405020304" pitchFamily="18" charset="0"/>
              </a:rPr>
              <a:t>Entendimiento del fenómeno</a:t>
            </a:r>
          </a:p>
          <a:p>
            <a:pPr marL="57150" lvl="1" indent="-57150" algn="l" defTabSz="355600">
              <a:lnSpc>
                <a:spcPct val="90000"/>
              </a:lnSpc>
              <a:spcBef>
                <a:spcPct val="0"/>
              </a:spcBef>
              <a:spcAft>
                <a:spcPct val="15000"/>
              </a:spcAft>
              <a:buChar char="•"/>
            </a:pPr>
            <a:r>
              <a:rPr lang="es-CO" sz="1200" kern="1200">
                <a:solidFill>
                  <a:schemeClr val="tx1"/>
                </a:solidFill>
                <a:latin typeface="+mn-lt"/>
                <a:cs typeface="Times New Roman" panose="02020603050405020304" pitchFamily="18" charset="0"/>
              </a:rPr>
              <a:t>Reconocer las técnicas y variables más empleadas</a:t>
            </a:r>
          </a:p>
        </p:txBody>
      </p:sp>
      <p:sp>
        <p:nvSpPr>
          <p:cNvPr id="13" name="Forma libre: forma 12">
            <a:extLst>
              <a:ext uri="{FF2B5EF4-FFF2-40B4-BE49-F238E27FC236}">
                <a16:creationId xmlns:a16="http://schemas.microsoft.com/office/drawing/2014/main" id="{C2CA0B0F-6D71-414C-B9EE-762E54F342B7}"/>
              </a:ext>
            </a:extLst>
          </p:cNvPr>
          <p:cNvSpPr/>
          <p:nvPr/>
        </p:nvSpPr>
        <p:spPr>
          <a:xfrm>
            <a:off x="7804597" y="4058434"/>
            <a:ext cx="2654298" cy="1265126"/>
          </a:xfrm>
          <a:custGeom>
            <a:avLst/>
            <a:gdLst>
              <a:gd name="connsiteX0" fmla="*/ 0 w 2120747"/>
              <a:gd name="connsiteY0" fmla="*/ 146244 h 877446"/>
              <a:gd name="connsiteX1" fmla="*/ 146244 w 2120747"/>
              <a:gd name="connsiteY1" fmla="*/ 0 h 877446"/>
              <a:gd name="connsiteX2" fmla="*/ 1974503 w 2120747"/>
              <a:gd name="connsiteY2" fmla="*/ 0 h 877446"/>
              <a:gd name="connsiteX3" fmla="*/ 2120747 w 2120747"/>
              <a:gd name="connsiteY3" fmla="*/ 146244 h 877446"/>
              <a:gd name="connsiteX4" fmla="*/ 2120747 w 2120747"/>
              <a:gd name="connsiteY4" fmla="*/ 731202 h 877446"/>
              <a:gd name="connsiteX5" fmla="*/ 1974503 w 2120747"/>
              <a:gd name="connsiteY5" fmla="*/ 877446 h 877446"/>
              <a:gd name="connsiteX6" fmla="*/ 146244 w 2120747"/>
              <a:gd name="connsiteY6" fmla="*/ 877446 h 877446"/>
              <a:gd name="connsiteX7" fmla="*/ 0 w 2120747"/>
              <a:gd name="connsiteY7" fmla="*/ 731202 h 877446"/>
              <a:gd name="connsiteX8" fmla="*/ 0 w 2120747"/>
              <a:gd name="connsiteY8" fmla="*/ 146244 h 877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0747" h="877446">
                <a:moveTo>
                  <a:pt x="0" y="146244"/>
                </a:moveTo>
                <a:cubicBezTo>
                  <a:pt x="0" y="65476"/>
                  <a:pt x="65476" y="0"/>
                  <a:pt x="146244" y="0"/>
                </a:cubicBezTo>
                <a:lnTo>
                  <a:pt x="1974503" y="0"/>
                </a:lnTo>
                <a:cubicBezTo>
                  <a:pt x="2055271" y="0"/>
                  <a:pt x="2120747" y="65476"/>
                  <a:pt x="2120747" y="146244"/>
                </a:cubicBezTo>
                <a:lnTo>
                  <a:pt x="2120747" y="731202"/>
                </a:lnTo>
                <a:cubicBezTo>
                  <a:pt x="2120747" y="811970"/>
                  <a:pt x="2055271" y="877446"/>
                  <a:pt x="1974503" y="877446"/>
                </a:cubicBezTo>
                <a:lnTo>
                  <a:pt x="146244" y="877446"/>
                </a:lnTo>
                <a:cubicBezTo>
                  <a:pt x="65476" y="877446"/>
                  <a:pt x="0" y="811970"/>
                  <a:pt x="0" y="731202"/>
                </a:cubicBezTo>
                <a:lnTo>
                  <a:pt x="0" y="146244"/>
                </a:lnTo>
                <a:close/>
              </a:path>
            </a:pathLst>
          </a:custGeom>
        </p:spPr>
        <p:style>
          <a:lnRef idx="3">
            <a:schemeClr val="lt1">
              <a:hueOff val="0"/>
              <a:satOff val="0"/>
              <a:lumOff val="0"/>
              <a:alphaOff val="0"/>
            </a:schemeClr>
          </a:lnRef>
          <a:fillRef idx="1">
            <a:schemeClr val="accent3">
              <a:hueOff val="-636738"/>
              <a:satOff val="-34793"/>
              <a:lumOff val="13255"/>
              <a:alphaOff val="0"/>
            </a:schemeClr>
          </a:fillRef>
          <a:effectRef idx="1">
            <a:schemeClr val="accent3">
              <a:hueOff val="-636738"/>
              <a:satOff val="-34793"/>
              <a:lumOff val="13255"/>
              <a:alphaOff val="0"/>
            </a:schemeClr>
          </a:effectRef>
          <a:fontRef idx="minor">
            <a:schemeClr val="lt1"/>
          </a:fontRef>
        </p:style>
        <p:txBody>
          <a:bodyPr spcFirstLastPara="0" vert="horz" wrap="square" lIns="80933" tIns="80933" rIns="80933" bIns="80933" numCol="1" spcCol="1270" anchor="t" anchorCtr="0">
            <a:noAutofit/>
          </a:bodyPr>
          <a:lstStyle/>
          <a:p>
            <a:pPr marL="0" lvl="0" indent="0" algn="l" defTabSz="444500">
              <a:lnSpc>
                <a:spcPct val="90000"/>
              </a:lnSpc>
              <a:spcBef>
                <a:spcPct val="0"/>
              </a:spcBef>
              <a:spcAft>
                <a:spcPct val="35000"/>
              </a:spcAft>
              <a:buNone/>
            </a:pPr>
            <a:r>
              <a:rPr lang="es-CO" sz="1600" b="1" kern="1200">
                <a:solidFill>
                  <a:schemeClr val="tx1"/>
                </a:solidFill>
                <a:latin typeface="+mn-lt"/>
                <a:cs typeface="Times New Roman" panose="02020603050405020304" pitchFamily="18" charset="0"/>
              </a:rPr>
              <a:t>3. Preparación de los datos</a:t>
            </a:r>
          </a:p>
          <a:p>
            <a:pPr marL="57150" lvl="1" indent="-57150" algn="l" defTabSz="355600">
              <a:lnSpc>
                <a:spcPct val="90000"/>
              </a:lnSpc>
              <a:spcBef>
                <a:spcPct val="0"/>
              </a:spcBef>
              <a:spcAft>
                <a:spcPct val="15000"/>
              </a:spcAft>
              <a:buChar char="•"/>
            </a:pPr>
            <a:r>
              <a:rPr lang="es-CO" sz="1200" kern="1200">
                <a:solidFill>
                  <a:schemeClr val="tx1"/>
                </a:solidFill>
                <a:latin typeface="+mn-lt"/>
                <a:cs typeface="Times New Roman" panose="02020603050405020304" pitchFamily="18" charset="0"/>
              </a:rPr>
              <a:t>ETL usando el motor SQLite</a:t>
            </a:r>
          </a:p>
          <a:p>
            <a:pPr marL="57150" lvl="1" indent="-57150" algn="l" defTabSz="355600">
              <a:lnSpc>
                <a:spcPct val="90000"/>
              </a:lnSpc>
              <a:spcBef>
                <a:spcPct val="0"/>
              </a:spcBef>
              <a:spcAft>
                <a:spcPct val="15000"/>
              </a:spcAft>
              <a:buChar char="•"/>
            </a:pPr>
            <a:r>
              <a:rPr lang="es-CO" sz="1200" kern="1200">
                <a:solidFill>
                  <a:schemeClr val="tx1"/>
                </a:solidFill>
                <a:latin typeface="+mn-lt"/>
                <a:cs typeface="Times New Roman" panose="02020603050405020304" pitchFamily="18" charset="0"/>
              </a:rPr>
              <a:t>Asegurar la limpieza y consistencia del DB</a:t>
            </a:r>
          </a:p>
        </p:txBody>
      </p:sp>
      <p:sp>
        <p:nvSpPr>
          <p:cNvPr id="15" name="Forma libre: forma 14">
            <a:extLst>
              <a:ext uri="{FF2B5EF4-FFF2-40B4-BE49-F238E27FC236}">
                <a16:creationId xmlns:a16="http://schemas.microsoft.com/office/drawing/2014/main" id="{54BD07E8-E119-4520-85BC-ED9E2B42331B}"/>
              </a:ext>
            </a:extLst>
          </p:cNvPr>
          <p:cNvSpPr/>
          <p:nvPr/>
        </p:nvSpPr>
        <p:spPr>
          <a:xfrm>
            <a:off x="4768847" y="5249331"/>
            <a:ext cx="2654299" cy="1100569"/>
          </a:xfrm>
          <a:custGeom>
            <a:avLst/>
            <a:gdLst>
              <a:gd name="connsiteX0" fmla="*/ 0 w 2363300"/>
              <a:gd name="connsiteY0" fmla="*/ 146244 h 877446"/>
              <a:gd name="connsiteX1" fmla="*/ 146244 w 2363300"/>
              <a:gd name="connsiteY1" fmla="*/ 0 h 877446"/>
              <a:gd name="connsiteX2" fmla="*/ 2217056 w 2363300"/>
              <a:gd name="connsiteY2" fmla="*/ 0 h 877446"/>
              <a:gd name="connsiteX3" fmla="*/ 2363300 w 2363300"/>
              <a:gd name="connsiteY3" fmla="*/ 146244 h 877446"/>
              <a:gd name="connsiteX4" fmla="*/ 2363300 w 2363300"/>
              <a:gd name="connsiteY4" fmla="*/ 731202 h 877446"/>
              <a:gd name="connsiteX5" fmla="*/ 2217056 w 2363300"/>
              <a:gd name="connsiteY5" fmla="*/ 877446 h 877446"/>
              <a:gd name="connsiteX6" fmla="*/ 146244 w 2363300"/>
              <a:gd name="connsiteY6" fmla="*/ 877446 h 877446"/>
              <a:gd name="connsiteX7" fmla="*/ 0 w 2363300"/>
              <a:gd name="connsiteY7" fmla="*/ 731202 h 877446"/>
              <a:gd name="connsiteX8" fmla="*/ 0 w 2363300"/>
              <a:gd name="connsiteY8" fmla="*/ 146244 h 877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300" h="877446">
                <a:moveTo>
                  <a:pt x="0" y="146244"/>
                </a:moveTo>
                <a:cubicBezTo>
                  <a:pt x="0" y="65476"/>
                  <a:pt x="65476" y="0"/>
                  <a:pt x="146244" y="0"/>
                </a:cubicBezTo>
                <a:lnTo>
                  <a:pt x="2217056" y="0"/>
                </a:lnTo>
                <a:cubicBezTo>
                  <a:pt x="2297824" y="0"/>
                  <a:pt x="2363300" y="65476"/>
                  <a:pt x="2363300" y="146244"/>
                </a:cubicBezTo>
                <a:lnTo>
                  <a:pt x="2363300" y="731202"/>
                </a:lnTo>
                <a:cubicBezTo>
                  <a:pt x="2363300" y="811970"/>
                  <a:pt x="2297824" y="877446"/>
                  <a:pt x="2217056" y="877446"/>
                </a:cubicBezTo>
                <a:lnTo>
                  <a:pt x="146244" y="877446"/>
                </a:lnTo>
                <a:cubicBezTo>
                  <a:pt x="65476" y="877446"/>
                  <a:pt x="0" y="811970"/>
                  <a:pt x="0" y="731202"/>
                </a:cubicBezTo>
                <a:lnTo>
                  <a:pt x="0" y="146244"/>
                </a:lnTo>
                <a:close/>
              </a:path>
            </a:pathLst>
          </a:custGeom>
        </p:spPr>
        <p:style>
          <a:lnRef idx="3">
            <a:schemeClr val="lt1">
              <a:hueOff val="0"/>
              <a:satOff val="0"/>
              <a:lumOff val="0"/>
              <a:alphaOff val="0"/>
            </a:schemeClr>
          </a:lnRef>
          <a:fillRef idx="1">
            <a:schemeClr val="accent3">
              <a:hueOff val="-955108"/>
              <a:satOff val="-52189"/>
              <a:lumOff val="19882"/>
              <a:alphaOff val="0"/>
            </a:schemeClr>
          </a:fillRef>
          <a:effectRef idx="1">
            <a:schemeClr val="accent3">
              <a:hueOff val="-955108"/>
              <a:satOff val="-52189"/>
              <a:lumOff val="19882"/>
              <a:alphaOff val="0"/>
            </a:schemeClr>
          </a:effectRef>
          <a:fontRef idx="minor">
            <a:schemeClr val="lt1"/>
          </a:fontRef>
        </p:style>
        <p:txBody>
          <a:bodyPr spcFirstLastPara="0" vert="horz" wrap="square" lIns="80933" tIns="80933" rIns="80933" bIns="80933" numCol="1" spcCol="1270" anchor="t" anchorCtr="0">
            <a:noAutofit/>
          </a:bodyPr>
          <a:lstStyle/>
          <a:p>
            <a:pPr marL="0" lvl="0" indent="0" algn="l" defTabSz="444500">
              <a:lnSpc>
                <a:spcPct val="90000"/>
              </a:lnSpc>
              <a:spcBef>
                <a:spcPct val="0"/>
              </a:spcBef>
              <a:spcAft>
                <a:spcPct val="35000"/>
              </a:spcAft>
              <a:buNone/>
            </a:pPr>
            <a:r>
              <a:rPr lang="es-CO" sz="1600" b="1" kern="1200">
                <a:solidFill>
                  <a:schemeClr val="tx1"/>
                </a:solidFill>
                <a:latin typeface="+mn-lt"/>
                <a:cs typeface="Times New Roman" panose="02020603050405020304" pitchFamily="18" charset="0"/>
              </a:rPr>
              <a:t>4. Modelado</a:t>
            </a:r>
          </a:p>
          <a:p>
            <a:pPr marL="57150" lvl="1" indent="-57150" algn="l" defTabSz="355600">
              <a:lnSpc>
                <a:spcPct val="90000"/>
              </a:lnSpc>
              <a:spcBef>
                <a:spcPct val="0"/>
              </a:spcBef>
              <a:spcAft>
                <a:spcPct val="15000"/>
              </a:spcAft>
              <a:buChar char="•"/>
            </a:pPr>
            <a:r>
              <a:rPr lang="es-CO" sz="1200" kern="1200">
                <a:solidFill>
                  <a:schemeClr val="tx1"/>
                </a:solidFill>
                <a:latin typeface="+mn-lt"/>
                <a:cs typeface="Times New Roman" panose="02020603050405020304" pitchFamily="18" charset="0"/>
              </a:rPr>
              <a:t>Elección de los modelos apropiados</a:t>
            </a:r>
          </a:p>
          <a:p>
            <a:pPr marL="57150" lvl="1" indent="-57150" algn="l" defTabSz="355600">
              <a:lnSpc>
                <a:spcPct val="90000"/>
              </a:lnSpc>
              <a:spcBef>
                <a:spcPct val="0"/>
              </a:spcBef>
              <a:spcAft>
                <a:spcPct val="15000"/>
              </a:spcAft>
              <a:buChar char="•"/>
            </a:pPr>
            <a:r>
              <a:rPr lang="es-CO" sz="1200" kern="1200">
                <a:solidFill>
                  <a:schemeClr val="tx1"/>
                </a:solidFill>
                <a:latin typeface="+mn-lt"/>
                <a:cs typeface="Times New Roman" panose="02020603050405020304" pitchFamily="18" charset="0"/>
              </a:rPr>
              <a:t>Entrenamiento de varios modelos potenciales</a:t>
            </a:r>
          </a:p>
        </p:txBody>
      </p:sp>
      <p:sp>
        <p:nvSpPr>
          <p:cNvPr id="17" name="Forma libre: forma 16">
            <a:extLst>
              <a:ext uri="{FF2B5EF4-FFF2-40B4-BE49-F238E27FC236}">
                <a16:creationId xmlns:a16="http://schemas.microsoft.com/office/drawing/2014/main" id="{5C7D0C59-0A98-43E3-A7DE-35BF714793ED}"/>
              </a:ext>
            </a:extLst>
          </p:cNvPr>
          <p:cNvSpPr/>
          <p:nvPr/>
        </p:nvSpPr>
        <p:spPr>
          <a:xfrm>
            <a:off x="1817855" y="4037485"/>
            <a:ext cx="2527599" cy="1307024"/>
          </a:xfrm>
          <a:custGeom>
            <a:avLst/>
            <a:gdLst>
              <a:gd name="connsiteX0" fmla="*/ 0 w 2506122"/>
              <a:gd name="connsiteY0" fmla="*/ 173678 h 1042046"/>
              <a:gd name="connsiteX1" fmla="*/ 173678 w 2506122"/>
              <a:gd name="connsiteY1" fmla="*/ 0 h 1042046"/>
              <a:gd name="connsiteX2" fmla="*/ 2332444 w 2506122"/>
              <a:gd name="connsiteY2" fmla="*/ 0 h 1042046"/>
              <a:gd name="connsiteX3" fmla="*/ 2506122 w 2506122"/>
              <a:gd name="connsiteY3" fmla="*/ 173678 h 1042046"/>
              <a:gd name="connsiteX4" fmla="*/ 2506122 w 2506122"/>
              <a:gd name="connsiteY4" fmla="*/ 868368 h 1042046"/>
              <a:gd name="connsiteX5" fmla="*/ 2332444 w 2506122"/>
              <a:gd name="connsiteY5" fmla="*/ 1042046 h 1042046"/>
              <a:gd name="connsiteX6" fmla="*/ 173678 w 2506122"/>
              <a:gd name="connsiteY6" fmla="*/ 1042046 h 1042046"/>
              <a:gd name="connsiteX7" fmla="*/ 0 w 2506122"/>
              <a:gd name="connsiteY7" fmla="*/ 868368 h 1042046"/>
              <a:gd name="connsiteX8" fmla="*/ 0 w 2506122"/>
              <a:gd name="connsiteY8" fmla="*/ 173678 h 104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6122" h="1042046">
                <a:moveTo>
                  <a:pt x="0" y="173678"/>
                </a:moveTo>
                <a:cubicBezTo>
                  <a:pt x="0" y="77758"/>
                  <a:pt x="77758" y="0"/>
                  <a:pt x="173678" y="0"/>
                </a:cubicBezTo>
                <a:lnTo>
                  <a:pt x="2332444" y="0"/>
                </a:lnTo>
                <a:cubicBezTo>
                  <a:pt x="2428364" y="0"/>
                  <a:pt x="2506122" y="77758"/>
                  <a:pt x="2506122" y="173678"/>
                </a:cubicBezTo>
                <a:lnTo>
                  <a:pt x="2506122" y="868368"/>
                </a:lnTo>
                <a:cubicBezTo>
                  <a:pt x="2506122" y="964288"/>
                  <a:pt x="2428364" y="1042046"/>
                  <a:pt x="2332444" y="1042046"/>
                </a:cubicBezTo>
                <a:lnTo>
                  <a:pt x="173678" y="1042046"/>
                </a:lnTo>
                <a:cubicBezTo>
                  <a:pt x="77758" y="1042046"/>
                  <a:pt x="0" y="964288"/>
                  <a:pt x="0" y="868368"/>
                </a:cubicBezTo>
                <a:lnTo>
                  <a:pt x="0" y="173678"/>
                </a:lnTo>
                <a:close/>
              </a:path>
            </a:pathLst>
          </a:custGeom>
        </p:spPr>
        <p:style>
          <a:lnRef idx="3">
            <a:schemeClr val="lt1">
              <a:hueOff val="0"/>
              <a:satOff val="0"/>
              <a:lumOff val="0"/>
              <a:alphaOff val="0"/>
            </a:schemeClr>
          </a:lnRef>
          <a:fillRef idx="1">
            <a:schemeClr val="accent3">
              <a:hueOff val="-1273477"/>
              <a:satOff val="-69586"/>
              <a:lumOff val="26510"/>
              <a:alphaOff val="0"/>
            </a:schemeClr>
          </a:fillRef>
          <a:effectRef idx="1">
            <a:schemeClr val="accent3">
              <a:hueOff val="-1273477"/>
              <a:satOff val="-69586"/>
              <a:lumOff val="26510"/>
              <a:alphaOff val="0"/>
            </a:schemeClr>
          </a:effectRef>
          <a:fontRef idx="minor">
            <a:schemeClr val="lt1"/>
          </a:fontRef>
        </p:style>
        <p:txBody>
          <a:bodyPr spcFirstLastPara="0" vert="horz" wrap="square" lIns="88968" tIns="88968" rIns="88968" bIns="88968" numCol="1" spcCol="1270" anchor="t" anchorCtr="0">
            <a:noAutofit/>
          </a:bodyPr>
          <a:lstStyle/>
          <a:p>
            <a:pPr marL="0" lvl="0" indent="0" algn="l" defTabSz="444500">
              <a:lnSpc>
                <a:spcPct val="90000"/>
              </a:lnSpc>
              <a:spcBef>
                <a:spcPct val="0"/>
              </a:spcBef>
              <a:spcAft>
                <a:spcPct val="35000"/>
              </a:spcAft>
              <a:buNone/>
            </a:pPr>
            <a:r>
              <a:rPr lang="es-CO" sz="1600" b="1" kern="1200">
                <a:solidFill>
                  <a:schemeClr val="tx1"/>
                </a:solidFill>
                <a:latin typeface="+mn-lt"/>
                <a:cs typeface="Times New Roman" panose="02020603050405020304" pitchFamily="18" charset="0"/>
              </a:rPr>
              <a:t>5. Evaluación</a:t>
            </a:r>
          </a:p>
          <a:p>
            <a:pPr marL="57150" lvl="1" indent="-57150" algn="l" defTabSz="355600">
              <a:lnSpc>
                <a:spcPct val="90000"/>
              </a:lnSpc>
              <a:spcBef>
                <a:spcPct val="0"/>
              </a:spcBef>
              <a:spcAft>
                <a:spcPct val="15000"/>
              </a:spcAft>
              <a:buChar char="•"/>
            </a:pPr>
            <a:r>
              <a:rPr lang="es-CO" sz="1200" kern="1200">
                <a:solidFill>
                  <a:schemeClr val="tx1"/>
                </a:solidFill>
                <a:latin typeface="+mn-lt"/>
                <a:cs typeface="Times New Roman" panose="02020603050405020304" pitchFamily="18" charset="0"/>
              </a:rPr>
              <a:t>Comparar el desempeño de los modelos y elegir el mejor</a:t>
            </a:r>
          </a:p>
          <a:p>
            <a:pPr marL="57150" lvl="1" indent="-57150" algn="l" defTabSz="355600">
              <a:lnSpc>
                <a:spcPct val="90000"/>
              </a:lnSpc>
              <a:spcBef>
                <a:spcPct val="0"/>
              </a:spcBef>
              <a:spcAft>
                <a:spcPct val="15000"/>
              </a:spcAft>
              <a:buChar char="•"/>
            </a:pPr>
            <a:r>
              <a:rPr lang="es-CO" sz="1200" kern="1200">
                <a:solidFill>
                  <a:schemeClr val="tx1"/>
                </a:solidFill>
                <a:latin typeface="+mn-lt"/>
                <a:cs typeface="Times New Roman" panose="02020603050405020304" pitchFamily="18" charset="0"/>
              </a:rPr>
              <a:t>Realizar ajustes en el modelo seleccionado</a:t>
            </a:r>
          </a:p>
        </p:txBody>
      </p:sp>
      <p:sp>
        <p:nvSpPr>
          <p:cNvPr id="19" name="Forma libre: forma 18">
            <a:extLst>
              <a:ext uri="{FF2B5EF4-FFF2-40B4-BE49-F238E27FC236}">
                <a16:creationId xmlns:a16="http://schemas.microsoft.com/office/drawing/2014/main" id="{22C590C5-E617-42A6-BC5C-E9A89BDAD2C5}"/>
              </a:ext>
            </a:extLst>
          </p:cNvPr>
          <p:cNvSpPr/>
          <p:nvPr/>
        </p:nvSpPr>
        <p:spPr>
          <a:xfrm>
            <a:off x="2164564" y="2318263"/>
            <a:ext cx="2180890" cy="1100569"/>
          </a:xfrm>
          <a:custGeom>
            <a:avLst/>
            <a:gdLst>
              <a:gd name="connsiteX0" fmla="*/ 0 w 1799602"/>
              <a:gd name="connsiteY0" fmla="*/ 146244 h 877446"/>
              <a:gd name="connsiteX1" fmla="*/ 146244 w 1799602"/>
              <a:gd name="connsiteY1" fmla="*/ 0 h 877446"/>
              <a:gd name="connsiteX2" fmla="*/ 1653358 w 1799602"/>
              <a:gd name="connsiteY2" fmla="*/ 0 h 877446"/>
              <a:gd name="connsiteX3" fmla="*/ 1799602 w 1799602"/>
              <a:gd name="connsiteY3" fmla="*/ 146244 h 877446"/>
              <a:gd name="connsiteX4" fmla="*/ 1799602 w 1799602"/>
              <a:gd name="connsiteY4" fmla="*/ 731202 h 877446"/>
              <a:gd name="connsiteX5" fmla="*/ 1653358 w 1799602"/>
              <a:gd name="connsiteY5" fmla="*/ 877446 h 877446"/>
              <a:gd name="connsiteX6" fmla="*/ 146244 w 1799602"/>
              <a:gd name="connsiteY6" fmla="*/ 877446 h 877446"/>
              <a:gd name="connsiteX7" fmla="*/ 0 w 1799602"/>
              <a:gd name="connsiteY7" fmla="*/ 731202 h 877446"/>
              <a:gd name="connsiteX8" fmla="*/ 0 w 1799602"/>
              <a:gd name="connsiteY8" fmla="*/ 146244 h 877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9602" h="877446">
                <a:moveTo>
                  <a:pt x="0" y="146244"/>
                </a:moveTo>
                <a:cubicBezTo>
                  <a:pt x="0" y="65476"/>
                  <a:pt x="65476" y="0"/>
                  <a:pt x="146244" y="0"/>
                </a:cubicBezTo>
                <a:lnTo>
                  <a:pt x="1653358" y="0"/>
                </a:lnTo>
                <a:cubicBezTo>
                  <a:pt x="1734126" y="0"/>
                  <a:pt x="1799602" y="65476"/>
                  <a:pt x="1799602" y="146244"/>
                </a:cubicBezTo>
                <a:lnTo>
                  <a:pt x="1799602" y="731202"/>
                </a:lnTo>
                <a:cubicBezTo>
                  <a:pt x="1799602" y="811970"/>
                  <a:pt x="1734126" y="877446"/>
                  <a:pt x="1653358" y="877446"/>
                </a:cubicBezTo>
                <a:lnTo>
                  <a:pt x="146244" y="877446"/>
                </a:lnTo>
                <a:cubicBezTo>
                  <a:pt x="65476" y="877446"/>
                  <a:pt x="0" y="811970"/>
                  <a:pt x="0" y="731202"/>
                </a:cubicBezTo>
                <a:lnTo>
                  <a:pt x="0" y="146244"/>
                </a:lnTo>
                <a:close/>
              </a:path>
            </a:pathLst>
          </a:custGeom>
          <a:ln>
            <a:solidFill>
              <a:schemeClr val="accent5"/>
            </a:solidFill>
          </a:ln>
        </p:spPr>
        <p:style>
          <a:lnRef idx="3">
            <a:schemeClr val="lt1">
              <a:hueOff val="0"/>
              <a:satOff val="0"/>
              <a:lumOff val="0"/>
              <a:alphaOff val="0"/>
            </a:schemeClr>
          </a:lnRef>
          <a:fillRef idx="1">
            <a:schemeClr val="accent3">
              <a:hueOff val="-1591846"/>
              <a:satOff val="-86982"/>
              <a:lumOff val="33137"/>
              <a:alphaOff val="0"/>
            </a:schemeClr>
          </a:fillRef>
          <a:effectRef idx="1">
            <a:schemeClr val="accent3">
              <a:hueOff val="-1591846"/>
              <a:satOff val="-86982"/>
              <a:lumOff val="33137"/>
              <a:alphaOff val="0"/>
            </a:schemeClr>
          </a:effectRef>
          <a:fontRef idx="minor">
            <a:schemeClr val="lt1"/>
          </a:fontRef>
        </p:style>
        <p:txBody>
          <a:bodyPr spcFirstLastPara="0" vert="horz" wrap="square" lIns="80933" tIns="80933" rIns="80933" bIns="80933" numCol="1" spcCol="1270" anchor="t" anchorCtr="0">
            <a:noAutofit/>
          </a:bodyPr>
          <a:lstStyle/>
          <a:p>
            <a:pPr marL="0" lvl="0" indent="0" algn="l" defTabSz="444500">
              <a:lnSpc>
                <a:spcPct val="90000"/>
              </a:lnSpc>
              <a:spcBef>
                <a:spcPct val="0"/>
              </a:spcBef>
              <a:spcAft>
                <a:spcPct val="35000"/>
              </a:spcAft>
              <a:buNone/>
            </a:pPr>
            <a:r>
              <a:rPr lang="es-CO" sz="1600" b="1" kern="1200">
                <a:solidFill>
                  <a:schemeClr val="tx1"/>
                </a:solidFill>
                <a:latin typeface="+mn-lt"/>
                <a:cs typeface="Times New Roman" panose="02020603050405020304" pitchFamily="18" charset="0"/>
              </a:rPr>
              <a:t>6. Despliegue</a:t>
            </a:r>
          </a:p>
          <a:p>
            <a:pPr marL="57150" lvl="1" indent="-57150" algn="l" defTabSz="355600">
              <a:lnSpc>
                <a:spcPct val="90000"/>
              </a:lnSpc>
              <a:spcBef>
                <a:spcPct val="0"/>
              </a:spcBef>
              <a:spcAft>
                <a:spcPct val="15000"/>
              </a:spcAft>
              <a:buChar char="•"/>
            </a:pPr>
            <a:r>
              <a:rPr lang="es-CO" sz="1200" kern="1200">
                <a:solidFill>
                  <a:schemeClr val="tx1"/>
                </a:solidFill>
                <a:latin typeface="+mn-lt"/>
                <a:cs typeface="Times New Roman" panose="02020603050405020304" pitchFamily="18" charset="0"/>
              </a:rPr>
              <a:t>Análisis y visualización de resultados</a:t>
            </a:r>
          </a:p>
          <a:p>
            <a:pPr marL="57150" lvl="1" indent="-57150" algn="l" defTabSz="355600">
              <a:lnSpc>
                <a:spcPct val="90000"/>
              </a:lnSpc>
              <a:spcBef>
                <a:spcPct val="0"/>
              </a:spcBef>
              <a:spcAft>
                <a:spcPct val="15000"/>
              </a:spcAft>
              <a:buChar char="•"/>
            </a:pPr>
            <a:r>
              <a:rPr lang="es-CO" sz="1200" kern="1200">
                <a:solidFill>
                  <a:schemeClr val="tx1"/>
                </a:solidFill>
                <a:latin typeface="+mn-lt"/>
                <a:cs typeface="Times New Roman" panose="02020603050405020304" pitchFamily="18" charset="0"/>
              </a:rPr>
              <a:t>Storytelling y conclusiones</a:t>
            </a:r>
          </a:p>
        </p:txBody>
      </p:sp>
      <p:sp>
        <p:nvSpPr>
          <p:cNvPr id="7" name="CuadroTexto 6">
            <a:extLst>
              <a:ext uri="{FF2B5EF4-FFF2-40B4-BE49-F238E27FC236}">
                <a16:creationId xmlns:a16="http://schemas.microsoft.com/office/drawing/2014/main" id="{72BB3F29-F5FF-466D-A18D-D453CC3B2F0B}"/>
              </a:ext>
            </a:extLst>
          </p:cNvPr>
          <p:cNvSpPr txBox="1"/>
          <p:nvPr/>
        </p:nvSpPr>
        <p:spPr>
          <a:xfrm>
            <a:off x="509576" y="1505971"/>
            <a:ext cx="3038355" cy="646331"/>
          </a:xfrm>
          <a:prstGeom prst="rect">
            <a:avLst/>
          </a:prstGeom>
          <a:noFill/>
        </p:spPr>
        <p:txBody>
          <a:bodyPr wrap="square">
            <a:spAutoFit/>
          </a:bodyPr>
          <a:lstStyle/>
          <a:p>
            <a:r>
              <a:rPr lang="es-CO"/>
              <a:t>CRISP-DM adaptado </a:t>
            </a:r>
            <a:r>
              <a:rPr lang="es-CO" sz="1200"/>
              <a:t>[3]</a:t>
            </a:r>
          </a:p>
          <a:p>
            <a:endParaRPr lang="es-CO"/>
          </a:p>
        </p:txBody>
      </p:sp>
      <p:grpSp>
        <p:nvGrpSpPr>
          <p:cNvPr id="23" name="Grupo 22">
            <a:extLst>
              <a:ext uri="{FF2B5EF4-FFF2-40B4-BE49-F238E27FC236}">
                <a16:creationId xmlns:a16="http://schemas.microsoft.com/office/drawing/2014/main" id="{BD3CA279-658C-45E5-81B3-A5E87807CF6B}"/>
              </a:ext>
            </a:extLst>
          </p:cNvPr>
          <p:cNvGrpSpPr/>
          <p:nvPr/>
        </p:nvGrpSpPr>
        <p:grpSpPr>
          <a:xfrm>
            <a:off x="4873712" y="2808193"/>
            <a:ext cx="2444573" cy="1817971"/>
            <a:chOff x="4914349" y="2759065"/>
            <a:chExt cx="2444573" cy="1817971"/>
          </a:xfrm>
        </p:grpSpPr>
        <p:sp>
          <p:nvSpPr>
            <p:cNvPr id="21" name="Elipse 20">
              <a:extLst>
                <a:ext uri="{FF2B5EF4-FFF2-40B4-BE49-F238E27FC236}">
                  <a16:creationId xmlns:a16="http://schemas.microsoft.com/office/drawing/2014/main" id="{73B67BBB-CB27-4CD9-91D8-31C3916A9AF7}"/>
                </a:ext>
              </a:extLst>
            </p:cNvPr>
            <p:cNvSpPr/>
            <p:nvPr/>
          </p:nvSpPr>
          <p:spPr>
            <a:xfrm>
              <a:off x="5242691" y="2759065"/>
              <a:ext cx="1787891" cy="1817971"/>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CuadroTexto 21">
              <a:extLst>
                <a:ext uri="{FF2B5EF4-FFF2-40B4-BE49-F238E27FC236}">
                  <a16:creationId xmlns:a16="http://schemas.microsoft.com/office/drawing/2014/main" id="{40CFC8D1-FE6D-47AC-BBC6-57E0390C272D}"/>
                </a:ext>
              </a:extLst>
            </p:cNvPr>
            <p:cNvSpPr txBox="1"/>
            <p:nvPr/>
          </p:nvSpPr>
          <p:spPr>
            <a:xfrm>
              <a:off x="4914349" y="2803483"/>
              <a:ext cx="2444573" cy="1687890"/>
            </a:xfrm>
            <a:prstGeom prst="ellipse">
              <a:avLst/>
            </a:prstGeom>
            <a:noFill/>
          </p:spPr>
          <p:txBody>
            <a:bodyPr wrap="square" rtlCol="0" anchor="ctr">
              <a:spAutoFit/>
            </a:bodyPr>
            <a:lstStyle/>
            <a:p>
              <a:pPr algn="ctr"/>
              <a:r>
                <a:rPr lang="es-MX" sz="2400" b="1"/>
                <a:t>Ciclo de vida de los datos</a:t>
              </a:r>
            </a:p>
          </p:txBody>
        </p:sp>
      </p:grpSp>
      <p:pic>
        <p:nvPicPr>
          <p:cNvPr id="26" name="Gráfico 25" descr="Flecha lineal: curva en sentido contrario de las agujas del reloj con relleno sólido">
            <a:extLst>
              <a:ext uri="{FF2B5EF4-FFF2-40B4-BE49-F238E27FC236}">
                <a16:creationId xmlns:a16="http://schemas.microsoft.com/office/drawing/2014/main" id="{8111D17C-0483-4404-957E-85530B2EFD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6897025" flipH="1">
            <a:off x="7253154" y="1401120"/>
            <a:ext cx="914400" cy="914400"/>
          </a:xfrm>
          <a:prstGeom prst="rect">
            <a:avLst/>
          </a:prstGeom>
        </p:spPr>
      </p:pic>
      <p:pic>
        <p:nvPicPr>
          <p:cNvPr id="27" name="Gráfico 26" descr="Flecha lineal: curva en sentido contrario de las agujas del reloj con relleno sólido">
            <a:extLst>
              <a:ext uri="{FF2B5EF4-FFF2-40B4-BE49-F238E27FC236}">
                <a16:creationId xmlns:a16="http://schemas.microsoft.com/office/drawing/2014/main" id="{16E32520-5571-4419-9D0F-BA89CC6F02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7681028" flipH="1">
            <a:off x="7266737" y="1782222"/>
            <a:ext cx="720129" cy="720129"/>
          </a:xfrm>
          <a:prstGeom prst="rect">
            <a:avLst/>
          </a:prstGeom>
        </p:spPr>
      </p:pic>
      <p:pic>
        <p:nvPicPr>
          <p:cNvPr id="28" name="Gráfico 27" descr="Flecha lineal: curva en sentido contrario de las agujas del reloj con relleno sólido">
            <a:extLst>
              <a:ext uri="{FF2B5EF4-FFF2-40B4-BE49-F238E27FC236}">
                <a16:creationId xmlns:a16="http://schemas.microsoft.com/office/drawing/2014/main" id="{E7D56C0E-334D-464D-8D2E-98584D40E97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1050890" flipV="1">
            <a:off x="8127637" y="3388945"/>
            <a:ext cx="699377" cy="699377"/>
          </a:xfrm>
          <a:prstGeom prst="rect">
            <a:avLst/>
          </a:prstGeom>
        </p:spPr>
      </p:pic>
      <p:pic>
        <p:nvPicPr>
          <p:cNvPr id="31" name="Gráfico 30" descr="Flecha lineal: curva en sentido contrario de las agujas del reloj con relleno sólido">
            <a:extLst>
              <a:ext uri="{FF2B5EF4-FFF2-40B4-BE49-F238E27FC236}">
                <a16:creationId xmlns:a16="http://schemas.microsoft.com/office/drawing/2014/main" id="{5B4AFB32-BAD4-46C5-9346-926D56C09FE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2532474" flipH="1">
            <a:off x="7319693" y="5208374"/>
            <a:ext cx="914400" cy="914400"/>
          </a:xfrm>
          <a:prstGeom prst="rect">
            <a:avLst/>
          </a:prstGeom>
        </p:spPr>
      </p:pic>
      <p:pic>
        <p:nvPicPr>
          <p:cNvPr id="32" name="Gráfico 31" descr="Flecha lineal: curva en sentido contrario de las agujas del reloj con relleno sólido">
            <a:extLst>
              <a:ext uri="{FF2B5EF4-FFF2-40B4-BE49-F238E27FC236}">
                <a16:creationId xmlns:a16="http://schemas.microsoft.com/office/drawing/2014/main" id="{20802F03-F40F-49B2-803B-5CE6B7807BE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716477" flipH="1">
            <a:off x="7266737" y="5136901"/>
            <a:ext cx="720129" cy="720129"/>
          </a:xfrm>
          <a:prstGeom prst="rect">
            <a:avLst/>
          </a:prstGeom>
        </p:spPr>
      </p:pic>
      <p:pic>
        <p:nvPicPr>
          <p:cNvPr id="33" name="Gráfico 32" descr="Flecha lineal: curva en sentido contrario de las agujas del reloj con relleno sólido">
            <a:extLst>
              <a:ext uri="{FF2B5EF4-FFF2-40B4-BE49-F238E27FC236}">
                <a16:creationId xmlns:a16="http://schemas.microsoft.com/office/drawing/2014/main" id="{A7C0A17D-0975-4FAF-9F25-36D2E652E08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8218148" flipH="1">
            <a:off x="3987185" y="5272557"/>
            <a:ext cx="914400" cy="914400"/>
          </a:xfrm>
          <a:prstGeom prst="rect">
            <a:avLst/>
          </a:prstGeom>
        </p:spPr>
      </p:pic>
      <p:pic>
        <p:nvPicPr>
          <p:cNvPr id="34" name="Gráfico 33" descr="Flecha lineal: curva en sentido contrario de las agujas del reloj con relleno sólido">
            <a:extLst>
              <a:ext uri="{FF2B5EF4-FFF2-40B4-BE49-F238E27FC236}">
                <a16:creationId xmlns:a16="http://schemas.microsoft.com/office/drawing/2014/main" id="{C9DC4AC8-C175-46A2-BBE5-50859592959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7550423" flipH="1">
            <a:off x="4261627" y="5211934"/>
            <a:ext cx="636691" cy="636691"/>
          </a:xfrm>
          <a:prstGeom prst="rect">
            <a:avLst/>
          </a:prstGeom>
        </p:spPr>
      </p:pic>
      <p:pic>
        <p:nvPicPr>
          <p:cNvPr id="35" name="Gráfico 34" descr="Flecha lineal: curva en sentido contrario de las agujas del reloj con relleno sólido">
            <a:extLst>
              <a:ext uri="{FF2B5EF4-FFF2-40B4-BE49-F238E27FC236}">
                <a16:creationId xmlns:a16="http://schemas.microsoft.com/office/drawing/2014/main" id="{B48F8055-9877-4A57-B3D4-1EF9CA13C16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10120249" flipV="1">
            <a:off x="3354270" y="3403568"/>
            <a:ext cx="699377" cy="699377"/>
          </a:xfrm>
          <a:prstGeom prst="rect">
            <a:avLst/>
          </a:prstGeom>
        </p:spPr>
      </p:pic>
      <p:sp>
        <p:nvSpPr>
          <p:cNvPr id="2" name="Marcador de número de diapositiva 1">
            <a:extLst>
              <a:ext uri="{FF2B5EF4-FFF2-40B4-BE49-F238E27FC236}">
                <a16:creationId xmlns:a16="http://schemas.microsoft.com/office/drawing/2014/main" id="{DFA7D998-6606-4D9D-A15C-C6BE5A0B0DC7}"/>
              </a:ext>
            </a:extLst>
          </p:cNvPr>
          <p:cNvSpPr>
            <a:spLocks noGrp="1"/>
          </p:cNvSpPr>
          <p:nvPr>
            <p:ph type="sldNum" sz="quarter" idx="11"/>
          </p:nvPr>
        </p:nvSpPr>
        <p:spPr/>
        <p:txBody>
          <a:bodyPr/>
          <a:lstStyle/>
          <a:p>
            <a:fld id="{371CA52D-80BA-40FF-AF84-7C7CFA176718}" type="slidenum">
              <a:rPr lang="es-CO" smtClean="0"/>
              <a:t>7</a:t>
            </a:fld>
            <a:endParaRPr lang="es-CO"/>
          </a:p>
        </p:txBody>
      </p:sp>
      <p:sp>
        <p:nvSpPr>
          <p:cNvPr id="29" name="CuadroTexto 28">
            <a:extLst>
              <a:ext uri="{FF2B5EF4-FFF2-40B4-BE49-F238E27FC236}">
                <a16:creationId xmlns:a16="http://schemas.microsoft.com/office/drawing/2014/main" id="{9675ACB5-73D6-4387-BFE8-096166677C31}"/>
              </a:ext>
            </a:extLst>
          </p:cNvPr>
          <p:cNvSpPr txBox="1"/>
          <p:nvPr/>
        </p:nvSpPr>
        <p:spPr>
          <a:xfrm>
            <a:off x="172278" y="6381930"/>
            <a:ext cx="11278736" cy="461665"/>
          </a:xfrm>
          <a:prstGeom prst="rect">
            <a:avLst/>
          </a:prstGeom>
          <a:noFill/>
        </p:spPr>
        <p:txBody>
          <a:bodyPr wrap="square">
            <a:spAutoFit/>
          </a:bodyPr>
          <a:lstStyle/>
          <a:p>
            <a:r>
              <a:rPr lang="es-MX" sz="1200"/>
              <a:t>[3] HAYA, Pablo. La metodología CRISP-DM en ciencia de datos. Instituto de Ingeniería de Conocimiento. 2021.  Accedido: </a:t>
            </a:r>
            <a:r>
              <a:rPr lang="es-MX" sz="1200" err="1"/>
              <a:t>may</a:t>
            </a:r>
            <a:r>
              <a:rPr lang="es-MX" sz="1200"/>
              <a:t>. 12, 2024 [En línea]. Disponible en: https://www.iic.uam.es/innovacion/metodologia-crisp-dm-ciencia-de-datos/</a:t>
            </a:r>
            <a:endParaRPr lang="es-CO" sz="1200"/>
          </a:p>
        </p:txBody>
      </p:sp>
    </p:spTree>
    <p:extLst>
      <p:ext uri="{BB962C8B-B14F-4D97-AF65-F5344CB8AC3E}">
        <p14:creationId xmlns:p14="http://schemas.microsoft.com/office/powerpoint/2010/main" val="1439616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descr="Mapa&#10;&#10;Descripción generada automáticamente">
            <a:extLst>
              <a:ext uri="{FF2B5EF4-FFF2-40B4-BE49-F238E27FC236}">
                <a16:creationId xmlns:a16="http://schemas.microsoft.com/office/drawing/2014/main" id="{C462D044-E00E-414A-B10C-5D71E0E4621E}"/>
              </a:ext>
            </a:extLst>
          </p:cNvPr>
          <p:cNvPicPr>
            <a:picLocks noChangeAspect="1"/>
          </p:cNvPicPr>
          <p:nvPr/>
        </p:nvPicPr>
        <p:blipFill>
          <a:blip r:embed="rId2">
            <a:alphaModFix/>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val="0"/>
              </a:ext>
            </a:extLst>
          </a:blip>
          <a:stretch>
            <a:fillRect/>
          </a:stretch>
        </p:blipFill>
        <p:spPr>
          <a:xfrm>
            <a:off x="6127155" y="2016927"/>
            <a:ext cx="5194069" cy="3845964"/>
          </a:xfrm>
          <a:prstGeom prst="rect">
            <a:avLst/>
          </a:prstGeom>
        </p:spPr>
      </p:pic>
      <p:sp>
        <p:nvSpPr>
          <p:cNvPr id="2" name="Título 1">
            <a:extLst>
              <a:ext uri="{FF2B5EF4-FFF2-40B4-BE49-F238E27FC236}">
                <a16:creationId xmlns:a16="http://schemas.microsoft.com/office/drawing/2014/main" id="{545ADFFB-C865-472D-BF41-E2C1FBF3F697}"/>
              </a:ext>
            </a:extLst>
          </p:cNvPr>
          <p:cNvSpPr>
            <a:spLocks noGrp="1"/>
          </p:cNvSpPr>
          <p:nvPr>
            <p:ph type="title"/>
          </p:nvPr>
        </p:nvSpPr>
        <p:spPr>
          <a:xfrm>
            <a:off x="1579691" y="508100"/>
            <a:ext cx="5459283" cy="702384"/>
          </a:xfrm>
        </p:spPr>
        <p:txBody>
          <a:bodyPr>
            <a:normAutofit/>
          </a:bodyPr>
          <a:lstStyle/>
          <a:p>
            <a:r>
              <a:rPr lang="es-CO"/>
              <a:t>Fuentes de datos</a:t>
            </a:r>
          </a:p>
        </p:txBody>
      </p:sp>
      <p:sp>
        <p:nvSpPr>
          <p:cNvPr id="3" name="Marcador de texto 2">
            <a:extLst>
              <a:ext uri="{FF2B5EF4-FFF2-40B4-BE49-F238E27FC236}">
                <a16:creationId xmlns:a16="http://schemas.microsoft.com/office/drawing/2014/main" id="{F9D9F4FC-ACBE-4818-A669-9EFABBFAC3C1}"/>
              </a:ext>
            </a:extLst>
          </p:cNvPr>
          <p:cNvSpPr>
            <a:spLocks noGrp="1"/>
          </p:cNvSpPr>
          <p:nvPr>
            <p:ph type="body" sz="quarter" idx="14"/>
          </p:nvPr>
        </p:nvSpPr>
        <p:spPr>
          <a:xfrm>
            <a:off x="176096" y="261461"/>
            <a:ext cx="1576504" cy="1195662"/>
          </a:xfrm>
        </p:spPr>
        <p:txBody>
          <a:bodyPr vert="horz" lIns="91440" tIns="45720" rIns="91440" bIns="45720" rtlCol="0" anchor="ctr">
            <a:noAutofit/>
          </a:bodyPr>
          <a:lstStyle/>
          <a:p>
            <a:r>
              <a:rPr lang="es-CO">
                <a:latin typeface="Arial Black" panose="020B0A04020102020204" pitchFamily="34" charset="0"/>
              </a:rPr>
              <a:t>1.3</a:t>
            </a:r>
          </a:p>
        </p:txBody>
      </p:sp>
      <p:grpSp>
        <p:nvGrpSpPr>
          <p:cNvPr id="8" name="Grupo 7">
            <a:extLst>
              <a:ext uri="{FF2B5EF4-FFF2-40B4-BE49-F238E27FC236}">
                <a16:creationId xmlns:a16="http://schemas.microsoft.com/office/drawing/2014/main" id="{905FA2C0-E314-45C7-948A-7DD51DCC7DA8}"/>
              </a:ext>
            </a:extLst>
          </p:cNvPr>
          <p:cNvGrpSpPr/>
          <p:nvPr/>
        </p:nvGrpSpPr>
        <p:grpSpPr>
          <a:xfrm>
            <a:off x="945736" y="3831676"/>
            <a:ext cx="3207992" cy="1712374"/>
            <a:chOff x="680044" y="3602618"/>
            <a:chExt cx="3426107" cy="1828800"/>
          </a:xfrm>
        </p:grpSpPr>
        <p:sp>
          <p:nvSpPr>
            <p:cNvPr id="7" name="Rectángulo 6">
              <a:extLst>
                <a:ext uri="{FF2B5EF4-FFF2-40B4-BE49-F238E27FC236}">
                  <a16:creationId xmlns:a16="http://schemas.microsoft.com/office/drawing/2014/main" id="{E08F12E2-09B8-4249-B17E-6F6484FD7880}"/>
                </a:ext>
              </a:extLst>
            </p:cNvPr>
            <p:cNvSpPr/>
            <p:nvPr/>
          </p:nvSpPr>
          <p:spPr>
            <a:xfrm>
              <a:off x="680044" y="3602618"/>
              <a:ext cx="3426107"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6" name="Imagen 5">
              <a:extLst>
                <a:ext uri="{FF2B5EF4-FFF2-40B4-BE49-F238E27FC236}">
                  <a16:creationId xmlns:a16="http://schemas.microsoft.com/office/drawing/2014/main" id="{1F7E819F-AAB3-49B0-BC12-7D79393EEBEB}"/>
                </a:ext>
              </a:extLst>
            </p:cNvPr>
            <p:cNvPicPr>
              <a:picLocks noChangeAspect="1"/>
            </p:cNvPicPr>
            <p:nvPr/>
          </p:nvPicPr>
          <p:blipFill>
            <a:blip r:embed="rId4"/>
            <a:stretch>
              <a:fillRect/>
            </a:stretch>
          </p:blipFill>
          <p:spPr>
            <a:xfrm>
              <a:off x="964348" y="3855031"/>
              <a:ext cx="2857500" cy="1323975"/>
            </a:xfrm>
            <a:prstGeom prst="rect">
              <a:avLst/>
            </a:prstGeom>
          </p:spPr>
        </p:pic>
      </p:grpSp>
      <p:pic>
        <p:nvPicPr>
          <p:cNvPr id="3076" name="Picture 4">
            <a:extLst>
              <a:ext uri="{FF2B5EF4-FFF2-40B4-BE49-F238E27FC236}">
                <a16:creationId xmlns:a16="http://schemas.microsoft.com/office/drawing/2014/main" id="{113F940B-A99C-45D1-BAF0-3D441E742D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033" y="1616642"/>
            <a:ext cx="1183155" cy="114683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upo 11">
            <a:extLst>
              <a:ext uri="{FF2B5EF4-FFF2-40B4-BE49-F238E27FC236}">
                <a16:creationId xmlns:a16="http://schemas.microsoft.com/office/drawing/2014/main" id="{41D5B833-C179-4D6C-9005-9B930C2D4D33}"/>
              </a:ext>
            </a:extLst>
          </p:cNvPr>
          <p:cNvGrpSpPr/>
          <p:nvPr/>
        </p:nvGrpSpPr>
        <p:grpSpPr>
          <a:xfrm>
            <a:off x="1830455" y="1796857"/>
            <a:ext cx="2723754" cy="805917"/>
            <a:chOff x="4091342" y="2306054"/>
            <a:chExt cx="4009315" cy="1186294"/>
          </a:xfrm>
        </p:grpSpPr>
        <p:pic>
          <p:nvPicPr>
            <p:cNvPr id="10" name="Imagen 9">
              <a:extLst>
                <a:ext uri="{FF2B5EF4-FFF2-40B4-BE49-F238E27FC236}">
                  <a16:creationId xmlns:a16="http://schemas.microsoft.com/office/drawing/2014/main" id="{EA64B832-C5C0-45A1-8FF2-9369E70A0AD4}"/>
                </a:ext>
              </a:extLst>
            </p:cNvPr>
            <p:cNvPicPr>
              <a:picLocks noChangeAspect="1"/>
            </p:cNvPicPr>
            <p:nvPr/>
          </p:nvPicPr>
          <p:blipFill>
            <a:blip r:embed="rId6"/>
            <a:stretch>
              <a:fillRect/>
            </a:stretch>
          </p:blipFill>
          <p:spPr>
            <a:xfrm>
              <a:off x="4157392" y="2306054"/>
              <a:ext cx="3877216" cy="895475"/>
            </a:xfrm>
            <a:prstGeom prst="rect">
              <a:avLst/>
            </a:prstGeom>
          </p:spPr>
        </p:pic>
        <p:sp>
          <p:nvSpPr>
            <p:cNvPr id="13" name="CuadroTexto 12">
              <a:extLst>
                <a:ext uri="{FF2B5EF4-FFF2-40B4-BE49-F238E27FC236}">
                  <a16:creationId xmlns:a16="http://schemas.microsoft.com/office/drawing/2014/main" id="{199F4EC9-B814-4C44-A357-79BAFC6480A2}"/>
                </a:ext>
              </a:extLst>
            </p:cNvPr>
            <p:cNvSpPr txBox="1"/>
            <p:nvPr/>
          </p:nvSpPr>
          <p:spPr>
            <a:xfrm>
              <a:off x="4091342" y="3084611"/>
              <a:ext cx="4009315" cy="407737"/>
            </a:xfrm>
            <a:prstGeom prst="rect">
              <a:avLst/>
            </a:prstGeom>
            <a:noFill/>
          </p:spPr>
          <p:txBody>
            <a:bodyPr wrap="square">
              <a:spAutoFit/>
            </a:bodyPr>
            <a:lstStyle/>
            <a:p>
              <a:pPr algn="ctr"/>
              <a:r>
                <a:rPr lang="en-US" sz="1200" b="1" i="0">
                  <a:solidFill>
                    <a:srgbClr val="212529"/>
                  </a:solidFill>
                  <a:effectLst/>
                  <a:latin typeface="Microsoft YaHei" panose="020B0503020204020204" pitchFamily="34" charset="-122"/>
                  <a:ea typeface="Microsoft YaHei" panose="020B0503020204020204" pitchFamily="34" charset="-122"/>
                </a:rPr>
                <a:t>Global climate and weather data</a:t>
              </a:r>
            </a:p>
          </p:txBody>
        </p:sp>
      </p:grpSp>
      <p:sp>
        <p:nvSpPr>
          <p:cNvPr id="16" name="CuadroTexto 15">
            <a:extLst>
              <a:ext uri="{FF2B5EF4-FFF2-40B4-BE49-F238E27FC236}">
                <a16:creationId xmlns:a16="http://schemas.microsoft.com/office/drawing/2014/main" id="{FC99620F-0C09-471A-B174-319769E0F202}"/>
              </a:ext>
            </a:extLst>
          </p:cNvPr>
          <p:cNvSpPr txBox="1"/>
          <p:nvPr/>
        </p:nvSpPr>
        <p:spPr>
          <a:xfrm>
            <a:off x="429033" y="5703569"/>
            <a:ext cx="4215387" cy="923330"/>
          </a:xfrm>
          <a:prstGeom prst="rect">
            <a:avLst/>
          </a:prstGeom>
          <a:noFill/>
          <a:ln>
            <a:noFill/>
          </a:ln>
        </p:spPr>
        <p:txBody>
          <a:bodyPr wrap="square" lIns="91440" tIns="45720" rIns="91440" bIns="45720" rtlCol="0" anchor="t">
            <a:spAutoFit/>
          </a:bodyPr>
          <a:lstStyle>
            <a:defPPr>
              <a:defRPr lang="es-CO"/>
            </a:defPPr>
            <a:lvl1pPr algn="ctr">
              <a:defRPr sz="2000"/>
            </a:lvl1pPr>
          </a:lstStyle>
          <a:p>
            <a:pPr marL="285750" indent="-285750">
              <a:buFont typeface="Wingdings" panose="05000000000000000000" pitchFamily="2" charset="2"/>
              <a:buChar char="ü"/>
            </a:pPr>
            <a:r>
              <a:rPr lang="es-CO" sz="1800"/>
              <a:t>Acceso es público</a:t>
            </a:r>
          </a:p>
          <a:p>
            <a:pPr marL="285750" indent="-285750">
              <a:buFont typeface="Wingdings" panose="05000000000000000000" pitchFamily="2" charset="2"/>
              <a:buChar char="ü"/>
            </a:pPr>
            <a:r>
              <a:rPr lang="es-CO" sz="1800"/>
              <a:t>Cubrimiento del área metropolitana </a:t>
            </a:r>
          </a:p>
          <a:p>
            <a:pPr marL="285750" indent="-285750">
              <a:buFont typeface="Wingdings" panose="05000000000000000000" pitchFamily="2" charset="2"/>
              <a:buChar char="ü"/>
            </a:pPr>
            <a:r>
              <a:rPr lang="es-CO" sz="1800"/>
              <a:t>Histórico de los datos</a:t>
            </a:r>
          </a:p>
        </p:txBody>
      </p:sp>
      <p:pic>
        <p:nvPicPr>
          <p:cNvPr id="21" name="Gráfico 20" descr="Flecha: curva en sentido contrario de las agujas del reloj con relleno sólido">
            <a:extLst>
              <a:ext uri="{FF2B5EF4-FFF2-40B4-BE49-F238E27FC236}">
                <a16:creationId xmlns:a16="http://schemas.microsoft.com/office/drawing/2014/main" id="{3ACC8612-5126-4409-9F6F-1C6AD23E8BC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3589722" flipV="1">
            <a:off x="4129352" y="3403758"/>
            <a:ext cx="1169007" cy="1169007"/>
          </a:xfrm>
          <a:prstGeom prst="rect">
            <a:avLst/>
          </a:prstGeom>
        </p:spPr>
      </p:pic>
      <p:sp>
        <p:nvSpPr>
          <p:cNvPr id="22" name="CuadroTexto 21">
            <a:extLst>
              <a:ext uri="{FF2B5EF4-FFF2-40B4-BE49-F238E27FC236}">
                <a16:creationId xmlns:a16="http://schemas.microsoft.com/office/drawing/2014/main" id="{AD966CD7-8BB6-48C3-A1A9-E99C6DC82951}"/>
              </a:ext>
            </a:extLst>
          </p:cNvPr>
          <p:cNvSpPr txBox="1"/>
          <p:nvPr/>
        </p:nvSpPr>
        <p:spPr>
          <a:xfrm>
            <a:off x="316386" y="2599825"/>
            <a:ext cx="4215387" cy="646331"/>
          </a:xfrm>
          <a:prstGeom prst="rect">
            <a:avLst/>
          </a:prstGeom>
          <a:noFill/>
          <a:ln>
            <a:noFill/>
          </a:ln>
        </p:spPr>
        <p:txBody>
          <a:bodyPr wrap="square" lIns="91440" tIns="45720" rIns="91440" bIns="45720" rtlCol="0" anchor="t">
            <a:spAutoFit/>
          </a:bodyPr>
          <a:lstStyle>
            <a:defPPr>
              <a:defRPr lang="es-CO"/>
            </a:defPPr>
            <a:lvl1pPr algn="ctr">
              <a:defRPr sz="2000"/>
            </a:lvl1pPr>
          </a:lstStyle>
          <a:p>
            <a:pPr marL="285750" indent="-285750">
              <a:buFont typeface="Arial" panose="020B0604020202020204" pitchFamily="34" charset="0"/>
              <a:buChar char="ꭗ"/>
            </a:pPr>
            <a:r>
              <a:rPr lang="es-CO" sz="1800">
                <a:solidFill>
                  <a:schemeClr val="tx2"/>
                </a:solidFill>
              </a:rPr>
              <a:t>Fata de datos</a:t>
            </a:r>
          </a:p>
          <a:p>
            <a:pPr marL="285750" indent="-285750">
              <a:buFont typeface="Arial" panose="020B0604020202020204" pitchFamily="34" charset="0"/>
              <a:buChar char="ꭗ"/>
            </a:pPr>
            <a:r>
              <a:rPr lang="es-CO" sz="1800">
                <a:solidFill>
                  <a:schemeClr val="tx2"/>
                </a:solidFill>
              </a:rPr>
              <a:t>Complejidad fuera del alcance</a:t>
            </a:r>
          </a:p>
        </p:txBody>
      </p:sp>
      <p:sp>
        <p:nvSpPr>
          <p:cNvPr id="20" name="Rectángulo 19">
            <a:extLst>
              <a:ext uri="{FF2B5EF4-FFF2-40B4-BE49-F238E27FC236}">
                <a16:creationId xmlns:a16="http://schemas.microsoft.com/office/drawing/2014/main" id="{002CA0EF-359B-4BCD-B9F9-FE6E3912AD60}"/>
              </a:ext>
            </a:extLst>
          </p:cNvPr>
          <p:cNvSpPr/>
          <p:nvPr/>
        </p:nvSpPr>
        <p:spPr>
          <a:xfrm>
            <a:off x="316386" y="1520887"/>
            <a:ext cx="4378113" cy="1881439"/>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Marcador de número de diapositiva 4">
            <a:extLst>
              <a:ext uri="{FF2B5EF4-FFF2-40B4-BE49-F238E27FC236}">
                <a16:creationId xmlns:a16="http://schemas.microsoft.com/office/drawing/2014/main" id="{F127671F-B18A-45D8-937F-2F3476525F3B}"/>
              </a:ext>
            </a:extLst>
          </p:cNvPr>
          <p:cNvSpPr>
            <a:spLocks noGrp="1"/>
          </p:cNvSpPr>
          <p:nvPr>
            <p:ph type="sldNum" sz="quarter" idx="11"/>
          </p:nvPr>
        </p:nvSpPr>
        <p:spPr/>
        <p:txBody>
          <a:bodyPr/>
          <a:lstStyle/>
          <a:p>
            <a:fld id="{371CA52D-80BA-40FF-AF84-7C7CFA176718}" type="slidenum">
              <a:rPr lang="es-CO" smtClean="0"/>
              <a:t>8</a:t>
            </a:fld>
            <a:endParaRPr lang="es-CO"/>
          </a:p>
        </p:txBody>
      </p:sp>
      <p:pic>
        <p:nvPicPr>
          <p:cNvPr id="23" name="Imagen 22" descr="Mapa&#10;&#10;Descripción generada automáticamente con confianza media">
            <a:extLst>
              <a:ext uri="{FF2B5EF4-FFF2-40B4-BE49-F238E27FC236}">
                <a16:creationId xmlns:a16="http://schemas.microsoft.com/office/drawing/2014/main" id="{8E49C796-A3F5-446A-BE9D-F9AA24D7D09B}"/>
              </a:ext>
            </a:extLst>
          </p:cNvPr>
          <p:cNvPicPr>
            <a:picLocks noChangeAspect="1"/>
          </p:cNvPicPr>
          <p:nvPr/>
        </p:nvPicPr>
        <p:blipFill rotWithShape="1">
          <a:blip r:embed="rId9">
            <a:extLst>
              <a:ext uri="{28A0092B-C50C-407E-A947-70E740481C1C}">
                <a14:useLocalDpi xmlns:a14="http://schemas.microsoft.com/office/drawing/2010/main" val="0"/>
              </a:ext>
            </a:extLst>
          </a:blip>
          <a:srcRect l="56476" r="1377"/>
          <a:stretch/>
        </p:blipFill>
        <p:spPr>
          <a:xfrm>
            <a:off x="8630540" y="1232709"/>
            <a:ext cx="3010925" cy="5414400"/>
          </a:xfrm>
          <a:prstGeom prst="rect">
            <a:avLst/>
          </a:prstGeom>
        </p:spPr>
      </p:pic>
      <p:pic>
        <p:nvPicPr>
          <p:cNvPr id="19" name="Imagen 18" descr="Mapa&#10;&#10;Descripción generada automáticamente con confianza media">
            <a:extLst>
              <a:ext uri="{FF2B5EF4-FFF2-40B4-BE49-F238E27FC236}">
                <a16:creationId xmlns:a16="http://schemas.microsoft.com/office/drawing/2014/main" id="{A4CA4F48-70E2-4D09-B75D-7336F9B78739}"/>
              </a:ext>
            </a:extLst>
          </p:cNvPr>
          <p:cNvPicPr>
            <a:picLocks noChangeAspect="1"/>
          </p:cNvPicPr>
          <p:nvPr/>
        </p:nvPicPr>
        <p:blipFill rotWithShape="1">
          <a:blip r:embed="rId9">
            <a:extLst>
              <a:ext uri="{28A0092B-C50C-407E-A947-70E740481C1C}">
                <a14:useLocalDpi xmlns:a14="http://schemas.microsoft.com/office/drawing/2010/main" val="0"/>
              </a:ext>
            </a:extLst>
          </a:blip>
          <a:srcRect r="46061"/>
          <a:stretch/>
        </p:blipFill>
        <p:spPr>
          <a:xfrm>
            <a:off x="4598442" y="1233620"/>
            <a:ext cx="3852781" cy="5413489"/>
          </a:xfrm>
          <a:prstGeom prst="rect">
            <a:avLst/>
          </a:prstGeom>
        </p:spPr>
      </p:pic>
      <p:sp>
        <p:nvSpPr>
          <p:cNvPr id="4" name="CuadroTexto 3">
            <a:extLst>
              <a:ext uri="{FF2B5EF4-FFF2-40B4-BE49-F238E27FC236}">
                <a16:creationId xmlns:a16="http://schemas.microsoft.com/office/drawing/2014/main" id="{C133586C-B96F-4A17-9DA0-EBEE2211EECF}"/>
              </a:ext>
            </a:extLst>
          </p:cNvPr>
          <p:cNvSpPr txBox="1"/>
          <p:nvPr/>
        </p:nvSpPr>
        <p:spPr>
          <a:xfrm>
            <a:off x="4076763" y="6332484"/>
            <a:ext cx="4647426" cy="369332"/>
          </a:xfrm>
          <a:prstGeom prst="rect">
            <a:avLst/>
          </a:prstGeom>
          <a:noFill/>
        </p:spPr>
        <p:txBody>
          <a:bodyPr wrap="none" rtlCol="0">
            <a:spAutoFit/>
          </a:bodyPr>
          <a:lstStyle/>
          <a:p>
            <a:pPr algn="l"/>
            <a:r>
              <a:rPr lang="es-CO" b="1">
                <a:highlight>
                  <a:srgbClr val="FFFF00"/>
                </a:highlight>
                <a:latin typeface="Arial" panose="020B0604020202020204" pitchFamily="34" charset="0"/>
                <a:cs typeface="Arial" panose="020B0604020202020204" pitchFamily="34" charset="0"/>
              </a:rPr>
              <a:t>cómo se realizó la medida de distancia? </a:t>
            </a:r>
          </a:p>
        </p:txBody>
      </p:sp>
    </p:spTree>
    <p:extLst>
      <p:ext uri="{BB962C8B-B14F-4D97-AF65-F5344CB8AC3E}">
        <p14:creationId xmlns:p14="http://schemas.microsoft.com/office/powerpoint/2010/main" val="3934380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2" grpId="0"/>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0D5212CA-754F-40CA-BFA2-A622B75C114C}"/>
              </a:ext>
            </a:extLst>
          </p:cNvPr>
          <p:cNvSpPr>
            <a:spLocks noGrp="1"/>
          </p:cNvSpPr>
          <p:nvPr>
            <p:ph type="ctrTitle"/>
          </p:nvPr>
        </p:nvSpPr>
        <p:spPr>
          <a:xfrm>
            <a:off x="3048000" y="4253762"/>
            <a:ext cx="3048000" cy="2387600"/>
          </a:xfrm>
        </p:spPr>
        <p:txBody>
          <a:bodyPr/>
          <a:lstStyle/>
          <a:p>
            <a:r>
              <a:rPr lang="es-CO"/>
              <a:t>2</a:t>
            </a:r>
          </a:p>
        </p:txBody>
      </p:sp>
      <p:sp>
        <p:nvSpPr>
          <p:cNvPr id="12" name="Subtítulo 11">
            <a:extLst>
              <a:ext uri="{FF2B5EF4-FFF2-40B4-BE49-F238E27FC236}">
                <a16:creationId xmlns:a16="http://schemas.microsoft.com/office/drawing/2014/main" id="{F5B3FF1F-2F5D-4086-A18B-6140B556B638}"/>
              </a:ext>
            </a:extLst>
          </p:cNvPr>
          <p:cNvSpPr>
            <a:spLocks noGrp="1"/>
          </p:cNvSpPr>
          <p:nvPr>
            <p:ph type="subTitle" idx="1"/>
          </p:nvPr>
        </p:nvSpPr>
        <p:spPr>
          <a:xfrm>
            <a:off x="2918569" y="2604238"/>
            <a:ext cx="7723491" cy="1950367"/>
          </a:xfrm>
        </p:spPr>
        <p:txBody>
          <a:bodyPr>
            <a:normAutofit/>
          </a:bodyPr>
          <a:lstStyle/>
          <a:p>
            <a:r>
              <a:rPr lang="es-CO" sz="6600"/>
              <a:t>Desarrollo metodológico</a:t>
            </a:r>
          </a:p>
        </p:txBody>
      </p:sp>
      <p:sp>
        <p:nvSpPr>
          <p:cNvPr id="3" name="Flecha: pentágono 2">
            <a:hlinkClick r:id="rId2" action="ppaction://hlinksldjump"/>
            <a:extLst>
              <a:ext uri="{FF2B5EF4-FFF2-40B4-BE49-F238E27FC236}">
                <a16:creationId xmlns:a16="http://schemas.microsoft.com/office/drawing/2014/main" id="{5A673111-2CCC-406D-91D0-E449085033FF}"/>
              </a:ext>
            </a:extLst>
          </p:cNvPr>
          <p:cNvSpPr/>
          <p:nvPr/>
        </p:nvSpPr>
        <p:spPr>
          <a:xfrm>
            <a:off x="9614171" y="2334633"/>
            <a:ext cx="2577829" cy="651754"/>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solidFill>
                  <a:schemeClr val="tx1"/>
                </a:solidFill>
              </a:rPr>
              <a:t>Recuperación</a:t>
            </a:r>
          </a:p>
        </p:txBody>
      </p:sp>
      <p:sp>
        <p:nvSpPr>
          <p:cNvPr id="7" name="CuadroTexto 6">
            <a:extLst>
              <a:ext uri="{FF2B5EF4-FFF2-40B4-BE49-F238E27FC236}">
                <a16:creationId xmlns:a16="http://schemas.microsoft.com/office/drawing/2014/main" id="{417B2B45-9520-49EB-A5A8-38BEA97DD482}"/>
              </a:ext>
            </a:extLst>
          </p:cNvPr>
          <p:cNvSpPr txBox="1"/>
          <p:nvPr/>
        </p:nvSpPr>
        <p:spPr>
          <a:xfrm>
            <a:off x="10244036" y="1359107"/>
            <a:ext cx="1318098" cy="830997"/>
          </a:xfrm>
          <a:prstGeom prst="rect">
            <a:avLst/>
          </a:prstGeom>
          <a:noFill/>
        </p:spPr>
        <p:txBody>
          <a:bodyPr wrap="square">
            <a:spAutoFit/>
          </a:bodyPr>
          <a:lstStyle/>
          <a:p>
            <a:r>
              <a:rPr lang="es-CO" sz="4800" b="1">
                <a:solidFill>
                  <a:schemeClr val="bg1"/>
                </a:solidFill>
              </a:rPr>
              <a:t>2.0</a:t>
            </a:r>
          </a:p>
        </p:txBody>
      </p:sp>
      <p:sp>
        <p:nvSpPr>
          <p:cNvPr id="10" name="Flecha: pentágono 9">
            <a:hlinkClick r:id="rId3" action="ppaction://hlinksldjump"/>
            <a:extLst>
              <a:ext uri="{FF2B5EF4-FFF2-40B4-BE49-F238E27FC236}">
                <a16:creationId xmlns:a16="http://schemas.microsoft.com/office/drawing/2014/main" id="{3822584D-4F20-4559-87CF-9CA34D9DE6D4}"/>
              </a:ext>
            </a:extLst>
          </p:cNvPr>
          <p:cNvSpPr/>
          <p:nvPr/>
        </p:nvSpPr>
        <p:spPr>
          <a:xfrm>
            <a:off x="9614171" y="4053626"/>
            <a:ext cx="2577829" cy="651754"/>
          </a:xfrm>
          <a:prstGeom prst="homePlat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solidFill>
                  <a:schemeClr val="tx1"/>
                </a:solidFill>
              </a:rPr>
              <a:t>Análisis</a:t>
            </a:r>
          </a:p>
        </p:txBody>
      </p:sp>
      <p:sp>
        <p:nvSpPr>
          <p:cNvPr id="13" name="CuadroTexto 12">
            <a:extLst>
              <a:ext uri="{FF2B5EF4-FFF2-40B4-BE49-F238E27FC236}">
                <a16:creationId xmlns:a16="http://schemas.microsoft.com/office/drawing/2014/main" id="{A3AB81D1-6C88-4337-A5E3-BE2A957F050E}"/>
              </a:ext>
            </a:extLst>
          </p:cNvPr>
          <p:cNvSpPr txBox="1"/>
          <p:nvPr/>
        </p:nvSpPr>
        <p:spPr>
          <a:xfrm>
            <a:off x="10244036" y="3078100"/>
            <a:ext cx="1318098" cy="830997"/>
          </a:xfrm>
          <a:prstGeom prst="rect">
            <a:avLst/>
          </a:prstGeom>
          <a:noFill/>
        </p:spPr>
        <p:txBody>
          <a:bodyPr wrap="square">
            <a:spAutoFit/>
          </a:bodyPr>
          <a:lstStyle/>
          <a:p>
            <a:r>
              <a:rPr lang="es-CO" sz="4800" b="1">
                <a:solidFill>
                  <a:schemeClr val="tx2">
                    <a:lumMod val="40000"/>
                    <a:lumOff val="60000"/>
                  </a:schemeClr>
                </a:solidFill>
              </a:rPr>
              <a:t>2.1</a:t>
            </a:r>
          </a:p>
        </p:txBody>
      </p:sp>
      <p:sp>
        <p:nvSpPr>
          <p:cNvPr id="14" name="Flecha: pentágono 13">
            <a:hlinkClick r:id="rId4" action="ppaction://hlinksldjump"/>
            <a:extLst>
              <a:ext uri="{FF2B5EF4-FFF2-40B4-BE49-F238E27FC236}">
                <a16:creationId xmlns:a16="http://schemas.microsoft.com/office/drawing/2014/main" id="{0FEEE762-60FC-4A61-B6D0-ABFAA86F444B}"/>
              </a:ext>
            </a:extLst>
          </p:cNvPr>
          <p:cNvSpPr/>
          <p:nvPr/>
        </p:nvSpPr>
        <p:spPr>
          <a:xfrm>
            <a:off x="9614171" y="5772619"/>
            <a:ext cx="2577829" cy="651754"/>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solidFill>
                  <a:schemeClr val="tx1"/>
                </a:solidFill>
              </a:rPr>
              <a:t>Modelación</a:t>
            </a:r>
          </a:p>
        </p:txBody>
      </p:sp>
      <p:sp>
        <p:nvSpPr>
          <p:cNvPr id="15" name="CuadroTexto 14">
            <a:extLst>
              <a:ext uri="{FF2B5EF4-FFF2-40B4-BE49-F238E27FC236}">
                <a16:creationId xmlns:a16="http://schemas.microsoft.com/office/drawing/2014/main" id="{6D7D42A0-F269-4011-AB56-E6D035C21D09}"/>
              </a:ext>
            </a:extLst>
          </p:cNvPr>
          <p:cNvSpPr txBox="1"/>
          <p:nvPr/>
        </p:nvSpPr>
        <p:spPr>
          <a:xfrm>
            <a:off x="10244036" y="4797093"/>
            <a:ext cx="1318098" cy="830997"/>
          </a:xfrm>
          <a:prstGeom prst="rect">
            <a:avLst/>
          </a:prstGeom>
          <a:noFill/>
        </p:spPr>
        <p:txBody>
          <a:bodyPr wrap="square">
            <a:spAutoFit/>
          </a:bodyPr>
          <a:lstStyle/>
          <a:p>
            <a:r>
              <a:rPr lang="es-CO" sz="4800" b="1">
                <a:solidFill>
                  <a:schemeClr val="accent1">
                    <a:lumMod val="40000"/>
                    <a:lumOff val="60000"/>
                  </a:schemeClr>
                </a:solidFill>
              </a:rPr>
              <a:t>2.2</a:t>
            </a:r>
          </a:p>
        </p:txBody>
      </p:sp>
      <p:sp>
        <p:nvSpPr>
          <p:cNvPr id="2" name="Rectángulo: esquinas redondeadas 1">
            <a:hlinkClick r:id="rId5" action="ppaction://hlinksldjump"/>
            <a:extLst>
              <a:ext uri="{FF2B5EF4-FFF2-40B4-BE49-F238E27FC236}">
                <a16:creationId xmlns:a16="http://schemas.microsoft.com/office/drawing/2014/main" id="{A1232303-8812-40DA-9DA9-60C46C765C68}"/>
              </a:ext>
            </a:extLst>
          </p:cNvPr>
          <p:cNvSpPr/>
          <p:nvPr/>
        </p:nvSpPr>
        <p:spPr>
          <a:xfrm>
            <a:off x="233680" y="223520"/>
            <a:ext cx="1422400" cy="416560"/>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s-CO">
                <a:solidFill>
                  <a:schemeClr val="tx1">
                    <a:lumMod val="75000"/>
                  </a:schemeClr>
                </a:solidFill>
              </a:rPr>
              <a:t>Contenidos</a:t>
            </a:r>
          </a:p>
        </p:txBody>
      </p:sp>
    </p:spTree>
    <p:extLst>
      <p:ext uri="{BB962C8B-B14F-4D97-AF65-F5344CB8AC3E}">
        <p14:creationId xmlns:p14="http://schemas.microsoft.com/office/powerpoint/2010/main" val="2237366147"/>
      </p:ext>
    </p:extLst>
  </p:cSld>
  <p:clrMapOvr>
    <a:masterClrMapping/>
  </p:clrMapOvr>
</p:sld>
</file>

<file path=ppt/theme/theme1.xml><?xml version="1.0" encoding="utf-8"?>
<a:theme xmlns:a="http://schemas.openxmlformats.org/drawingml/2006/main" name="PlantillaEAFIT2024">
  <a:themeElements>
    <a:clrScheme name="Funny">
      <a:dk1>
        <a:srgbClr val="264653"/>
      </a:dk1>
      <a:lt1>
        <a:srgbClr val="F4F1DE"/>
      </a:lt1>
      <a:dk2>
        <a:srgbClr val="E76F51"/>
      </a:dk2>
      <a:lt2>
        <a:srgbClr val="F2CC8F"/>
      </a:lt2>
      <a:accent1>
        <a:srgbClr val="2A9D8F"/>
      </a:accent1>
      <a:accent2>
        <a:srgbClr val="E9C46A"/>
      </a:accent2>
      <a:accent3>
        <a:srgbClr val="F4A261"/>
      </a:accent3>
      <a:accent4>
        <a:srgbClr val="FFFFFF"/>
      </a:accent4>
      <a:accent5>
        <a:srgbClr val="AEABAB"/>
      </a:accent5>
      <a:accent6>
        <a:srgbClr val="757070"/>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2400" b="1" dirty="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lantillaEAFIT2024" id="{BDB6BFCC-79F0-4246-8715-5E025B75D5E0}" vid="{92EBBEB4-08AC-4B11-BCB0-77910813C14B}"/>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PlantillaEAFIT2024</Template>
  <Application>Microsoft Office PowerPoint</Application>
  <PresentationFormat>Widescreen</PresentationFormat>
  <Slides>31</Slides>
  <Notes>7</Notes>
  <HiddenSlides>0</HiddenSlide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PlantillaEAFIT2024</vt:lpstr>
      <vt:lpstr>PowerPoint Presentation</vt:lpstr>
      <vt:lpstr>Análisis de la humedad del suelo usando datos meteorológicos</vt:lpstr>
      <vt:lpstr>Contenido</vt:lpstr>
      <vt:lpstr>1</vt:lpstr>
      <vt:lpstr>Problema de investigación</vt:lpstr>
      <vt:lpstr>Objetivo</vt:lpstr>
      <vt:lpstr>Metodología</vt:lpstr>
      <vt:lpstr>Fuentes de datos</vt:lpstr>
      <vt:lpstr>2</vt:lpstr>
      <vt:lpstr>PowerPoint Presentation</vt:lpstr>
      <vt:lpstr>2.1</vt:lpstr>
      <vt:lpstr>Preparación de los datos</vt:lpstr>
      <vt:lpstr>Preparación de los datos</vt:lpstr>
      <vt:lpstr>Preparación de los datos</vt:lpstr>
      <vt:lpstr>Preparación de los datos</vt:lpstr>
      <vt:lpstr>Preparación de los datos</vt:lpstr>
      <vt:lpstr>Análisis descriptivo de los datos</vt:lpstr>
      <vt:lpstr>2.2</vt:lpstr>
      <vt:lpstr>PowerPoint Presentation</vt:lpstr>
      <vt:lpstr>PowerPoint Presentation</vt:lpstr>
      <vt:lpstr>PowerPoint Presentation</vt:lpstr>
      <vt:lpstr>PowerPoint Presentation</vt:lpstr>
      <vt:lpstr>PowerPoint Presentation</vt:lpstr>
      <vt:lpstr>3</vt:lpstr>
      <vt:lpstr>PowerPoint Presentation</vt:lpstr>
      <vt:lpstr>PowerPoint Presentation</vt:lpstr>
      <vt:lpstr>PowerPoint Presentation</vt:lpstr>
      <vt:lpstr>4</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Manuela Ramos Ospina</dc:creator>
  <cp:revision>1</cp:revision>
  <dcterms:created xsi:type="dcterms:W3CDTF">2024-06-13T23:55:11Z</dcterms:created>
  <dcterms:modified xsi:type="dcterms:W3CDTF">2024-06-17T03:21:20Z</dcterms:modified>
</cp:coreProperties>
</file>